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  <p:sldMasterId id="2147483682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oboto Slab" panose="020B0600000101010101" charset="0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76">
          <p15:clr>
            <a:srgbClr val="A4A3A4"/>
          </p15:clr>
        </p15:guide>
        <p15:guide id="2" pos="2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20AFF2-324A-4AC3-9975-BB5C58692320}">
  <a:tblStyle styleId="{9920AFF2-324A-4AC3-9975-BB5C586923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70" y="67"/>
      </p:cViewPr>
      <p:guideLst>
        <p:guide orient="horz" pos="2376"/>
        <p:guide pos="2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1eb427531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31eb42753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1eb427531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31eb42753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1eb427531_6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131eb427531_6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1eb427531_7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31eb427531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1eb427531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1eb42753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1eb427531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31eb42753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58200" y="5456238"/>
            <a:ext cx="6858000" cy="81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258200" y="6167120"/>
            <a:ext cx="6858000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Landscape">
  <p:cSld name="Title and Picture Landscap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2"/>
          <p:cNvSpPr>
            <a:spLocks noGrp="1"/>
          </p:cNvSpPr>
          <p:nvPr>
            <p:ph type="pic" idx="2"/>
          </p:nvPr>
        </p:nvSpPr>
        <p:spPr>
          <a:xfrm>
            <a:off x="0" y="1794729"/>
            <a:ext cx="9144000" cy="3720025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2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8" name="Google Shape;128;p12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quare Picture">
  <p:cSld name="Title and Square Pictur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>
            <a:spLocks noGrp="1"/>
          </p:cNvSpPr>
          <p:nvPr>
            <p:ph type="title"/>
          </p:nvPr>
        </p:nvSpPr>
        <p:spPr>
          <a:xfrm>
            <a:off x="33909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1"/>
          </p:nvPr>
        </p:nvSpPr>
        <p:spPr>
          <a:xfrm>
            <a:off x="33909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5" name="Google Shape;135;p13"/>
          <p:cNvCxnSpPr/>
          <p:nvPr/>
        </p:nvCxnSpPr>
        <p:spPr>
          <a:xfrm>
            <a:off x="40005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13"/>
          <p:cNvSpPr>
            <a:spLocks noGrp="1"/>
          </p:cNvSpPr>
          <p:nvPr>
            <p:ph type="pic" idx="2"/>
          </p:nvPr>
        </p:nvSpPr>
        <p:spPr>
          <a:xfrm>
            <a:off x="5112730" y="2005014"/>
            <a:ext cx="3017520" cy="3017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Half Picture with Content">
  <p:cSld name="Right Half Picture with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4"/>
          <p:cNvSpPr>
            <a:spLocks noGrp="1"/>
          </p:cNvSpPr>
          <p:nvPr>
            <p:ph type="pic" idx="2"/>
          </p:nvPr>
        </p:nvSpPr>
        <p:spPr>
          <a:xfrm>
            <a:off x="6380544" y="1794729"/>
            <a:ext cx="2763456" cy="3073116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4" name="Google Shape;144;p14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% Picture">
  <p:cSld name="75% Pictur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205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Profile">
  <p:cSld name="Two Picture Profi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506731" y="1728788"/>
            <a:ext cx="1645920" cy="164592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6"/>
          <p:cNvSpPr>
            <a:spLocks noGrp="1"/>
          </p:cNvSpPr>
          <p:nvPr>
            <p:ph type="pic" idx="3"/>
          </p:nvPr>
        </p:nvSpPr>
        <p:spPr>
          <a:xfrm>
            <a:off x="506731" y="4061619"/>
            <a:ext cx="1645920" cy="164592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Placeholder">
  <p:cSld name="3 Picture Placehold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7"/>
          <p:cNvSpPr>
            <a:spLocks noGrp="1"/>
          </p:cNvSpPr>
          <p:nvPr>
            <p:ph type="pic" idx="2"/>
          </p:nvPr>
        </p:nvSpPr>
        <p:spPr>
          <a:xfrm>
            <a:off x="685800" y="1823198"/>
            <a:ext cx="2496312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7"/>
          <p:cNvSpPr>
            <a:spLocks noGrp="1"/>
          </p:cNvSpPr>
          <p:nvPr>
            <p:ph type="pic" idx="3"/>
          </p:nvPr>
        </p:nvSpPr>
        <p:spPr>
          <a:xfrm>
            <a:off x="3323844" y="1823198"/>
            <a:ext cx="2496312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7"/>
          <p:cNvSpPr>
            <a:spLocks noGrp="1"/>
          </p:cNvSpPr>
          <p:nvPr>
            <p:ph type="pic" idx="4"/>
          </p:nvPr>
        </p:nvSpPr>
        <p:spPr>
          <a:xfrm>
            <a:off x="5961888" y="1823198"/>
            <a:ext cx="2496312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5" name="Google Shape;165;p17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cture Layout">
  <p:cSld name="5 Picture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8"/>
          <p:cNvSpPr>
            <a:spLocks noGrp="1"/>
          </p:cNvSpPr>
          <p:nvPr>
            <p:ph type="pic" idx="2"/>
          </p:nvPr>
        </p:nvSpPr>
        <p:spPr>
          <a:xfrm>
            <a:off x="5086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8"/>
          <p:cNvSpPr>
            <a:spLocks noGrp="1"/>
          </p:cNvSpPr>
          <p:nvPr>
            <p:ph type="pic" idx="3"/>
          </p:nvPr>
        </p:nvSpPr>
        <p:spPr>
          <a:xfrm>
            <a:off x="22231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8"/>
          <p:cNvSpPr>
            <a:spLocks noGrp="1"/>
          </p:cNvSpPr>
          <p:nvPr>
            <p:ph type="pic" idx="4"/>
          </p:nvPr>
        </p:nvSpPr>
        <p:spPr>
          <a:xfrm>
            <a:off x="39376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8"/>
          <p:cNvSpPr>
            <a:spLocks noGrp="1"/>
          </p:cNvSpPr>
          <p:nvPr>
            <p:ph type="pic" idx="5"/>
          </p:nvPr>
        </p:nvSpPr>
        <p:spPr>
          <a:xfrm>
            <a:off x="56521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18"/>
          <p:cNvSpPr>
            <a:spLocks noGrp="1"/>
          </p:cNvSpPr>
          <p:nvPr>
            <p:ph type="pic" idx="6"/>
          </p:nvPr>
        </p:nvSpPr>
        <p:spPr>
          <a:xfrm>
            <a:off x="73666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7" name="Google Shape;177;p18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icture Placeholder">
  <p:cSld name="8 Picture Placehol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19"/>
          <p:cNvSpPr>
            <a:spLocks noGrp="1"/>
          </p:cNvSpPr>
          <p:nvPr>
            <p:ph type="pic" idx="2"/>
          </p:nvPr>
        </p:nvSpPr>
        <p:spPr>
          <a:xfrm>
            <a:off x="810102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9"/>
          <p:cNvSpPr>
            <a:spLocks noGrp="1"/>
          </p:cNvSpPr>
          <p:nvPr>
            <p:ph type="pic" idx="3"/>
          </p:nvPr>
        </p:nvSpPr>
        <p:spPr>
          <a:xfrm>
            <a:off x="2839470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19"/>
          <p:cNvSpPr>
            <a:spLocks noGrp="1"/>
          </p:cNvSpPr>
          <p:nvPr>
            <p:ph type="pic" idx="4"/>
          </p:nvPr>
        </p:nvSpPr>
        <p:spPr>
          <a:xfrm>
            <a:off x="4898674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19"/>
          <p:cNvSpPr>
            <a:spLocks noGrp="1"/>
          </p:cNvSpPr>
          <p:nvPr>
            <p:ph type="pic" idx="5"/>
          </p:nvPr>
        </p:nvSpPr>
        <p:spPr>
          <a:xfrm>
            <a:off x="6927215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19"/>
          <p:cNvSpPr>
            <a:spLocks noGrp="1"/>
          </p:cNvSpPr>
          <p:nvPr>
            <p:ph type="pic" idx="6"/>
          </p:nvPr>
        </p:nvSpPr>
        <p:spPr>
          <a:xfrm>
            <a:off x="810102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19"/>
          <p:cNvSpPr>
            <a:spLocks noGrp="1"/>
          </p:cNvSpPr>
          <p:nvPr>
            <p:ph type="pic" idx="7"/>
          </p:nvPr>
        </p:nvSpPr>
        <p:spPr>
          <a:xfrm>
            <a:off x="2839470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9"/>
          <p:cNvSpPr>
            <a:spLocks noGrp="1"/>
          </p:cNvSpPr>
          <p:nvPr>
            <p:ph type="pic" idx="8"/>
          </p:nvPr>
        </p:nvSpPr>
        <p:spPr>
          <a:xfrm>
            <a:off x="4898674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19"/>
          <p:cNvSpPr>
            <a:spLocks noGrp="1"/>
          </p:cNvSpPr>
          <p:nvPr>
            <p:ph type="pic" idx="9"/>
          </p:nvPr>
        </p:nvSpPr>
        <p:spPr>
          <a:xfrm>
            <a:off x="6927215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2" name="Google Shape;192;p19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% Picture Portfolio">
  <p:cSld name="75% Picture Portfolio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0"/>
          <p:cNvSpPr>
            <a:spLocks noGrp="1"/>
          </p:cNvSpPr>
          <p:nvPr>
            <p:ph type="pic" idx="2"/>
          </p:nvPr>
        </p:nvSpPr>
        <p:spPr>
          <a:xfrm>
            <a:off x="3028950" y="0"/>
            <a:ext cx="611505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50% Left">
  <p:cSld name="3 Picture 50% Lef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4465657" y="475532"/>
            <a:ext cx="4678343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4465657" y="293289"/>
            <a:ext cx="467834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4" name="Google Shape;204;p21"/>
          <p:cNvCxnSpPr/>
          <p:nvPr/>
        </p:nvCxnSpPr>
        <p:spPr>
          <a:xfrm>
            <a:off x="4509064" y="1266050"/>
            <a:ext cx="284769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1"/>
          <p:cNvSpPr>
            <a:spLocks noGrp="1"/>
          </p:cNvSpPr>
          <p:nvPr>
            <p:ph type="pic" idx="2"/>
          </p:nvPr>
        </p:nvSpPr>
        <p:spPr>
          <a:xfrm>
            <a:off x="0" y="3445844"/>
            <a:ext cx="4305300" cy="3414531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1"/>
          <p:cNvSpPr>
            <a:spLocks noGrp="1"/>
          </p:cNvSpPr>
          <p:nvPr>
            <p:ph type="pic" idx="3"/>
          </p:nvPr>
        </p:nvSpPr>
        <p:spPr>
          <a:xfrm>
            <a:off x="0" y="-2"/>
            <a:ext cx="2125980" cy="3362445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1"/>
          <p:cNvSpPr>
            <a:spLocks noGrp="1"/>
          </p:cNvSpPr>
          <p:nvPr>
            <p:ph type="pic" idx="4"/>
          </p:nvPr>
        </p:nvSpPr>
        <p:spPr>
          <a:xfrm>
            <a:off x="2179320" y="-2"/>
            <a:ext cx="2125980" cy="33624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icture with Content">
  <p:cSld name="Half Picture with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670822" y="1685925"/>
            <a:ext cx="4061222" cy="474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670822" y="365126"/>
            <a:ext cx="40612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733169" y="1766916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50% Right">
  <p:cSld name="Picture 50% Righ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238004" y="475532"/>
            <a:ext cx="4678343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1"/>
          </p:nvPr>
        </p:nvSpPr>
        <p:spPr>
          <a:xfrm>
            <a:off x="238004" y="293289"/>
            <a:ext cx="467834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13" name="Google Shape;213;p22"/>
          <p:cNvCxnSpPr/>
          <p:nvPr/>
        </p:nvCxnSpPr>
        <p:spPr>
          <a:xfrm>
            <a:off x="281411" y="1266050"/>
            <a:ext cx="284769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2"/>
          <p:cNvSpPr>
            <a:spLocks noGrp="1"/>
          </p:cNvSpPr>
          <p:nvPr>
            <p:ph type="pic" idx="2"/>
          </p:nvPr>
        </p:nvSpPr>
        <p:spPr>
          <a:xfrm>
            <a:off x="6863715" y="1"/>
            <a:ext cx="2280285" cy="3402956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22"/>
          <p:cNvSpPr>
            <a:spLocks noGrp="1"/>
          </p:cNvSpPr>
          <p:nvPr>
            <p:ph type="pic" idx="3"/>
          </p:nvPr>
        </p:nvSpPr>
        <p:spPr>
          <a:xfrm>
            <a:off x="4034790" y="2"/>
            <a:ext cx="276606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2"/>
          <p:cNvSpPr>
            <a:spLocks noGrp="1"/>
          </p:cNvSpPr>
          <p:nvPr>
            <p:ph type="pic" idx="4"/>
          </p:nvPr>
        </p:nvSpPr>
        <p:spPr>
          <a:xfrm>
            <a:off x="6863715" y="3483978"/>
            <a:ext cx="2280285" cy="33832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wcase">
  <p:cSld name="Showcas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3"/>
          <p:cNvSpPr>
            <a:spLocks noGrp="1"/>
          </p:cNvSpPr>
          <p:nvPr>
            <p:ph type="pic" idx="2"/>
          </p:nvPr>
        </p:nvSpPr>
        <p:spPr>
          <a:xfrm>
            <a:off x="0" y="34248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"/>
          <p:cNvSpPr>
            <a:spLocks noGrp="1"/>
          </p:cNvSpPr>
          <p:nvPr>
            <p:ph type="pic" idx="3"/>
          </p:nvPr>
        </p:nvSpPr>
        <p:spPr>
          <a:xfrm>
            <a:off x="1527989" y="51393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23"/>
          <p:cNvSpPr>
            <a:spLocks noGrp="1"/>
          </p:cNvSpPr>
          <p:nvPr>
            <p:ph type="pic" idx="4"/>
          </p:nvPr>
        </p:nvSpPr>
        <p:spPr>
          <a:xfrm>
            <a:off x="3053489" y="34248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23"/>
          <p:cNvSpPr>
            <a:spLocks noGrp="1"/>
          </p:cNvSpPr>
          <p:nvPr>
            <p:ph type="pic" idx="5"/>
          </p:nvPr>
        </p:nvSpPr>
        <p:spPr>
          <a:xfrm>
            <a:off x="4581479" y="51393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23"/>
          <p:cNvSpPr>
            <a:spLocks noGrp="1"/>
          </p:cNvSpPr>
          <p:nvPr>
            <p:ph type="pic" idx="6"/>
          </p:nvPr>
        </p:nvSpPr>
        <p:spPr>
          <a:xfrm>
            <a:off x="6104489" y="34248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"/>
          <p:cNvSpPr>
            <a:spLocks noGrp="1"/>
          </p:cNvSpPr>
          <p:nvPr>
            <p:ph type="pic" idx="7"/>
          </p:nvPr>
        </p:nvSpPr>
        <p:spPr>
          <a:xfrm>
            <a:off x="7632479" y="51393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9" name="Google Shape;229;p23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other Showcase">
  <p:cSld name="Another Showcas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4"/>
          <p:cNvSpPr>
            <a:spLocks noGrp="1"/>
          </p:cNvSpPr>
          <p:nvPr>
            <p:ph type="pic" idx="2"/>
          </p:nvPr>
        </p:nvSpPr>
        <p:spPr>
          <a:xfrm>
            <a:off x="617733" y="1619499"/>
            <a:ext cx="2468880" cy="4333814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4"/>
          <p:cNvSpPr>
            <a:spLocks noGrp="1"/>
          </p:cNvSpPr>
          <p:nvPr>
            <p:ph type="pic" idx="3"/>
          </p:nvPr>
        </p:nvSpPr>
        <p:spPr>
          <a:xfrm>
            <a:off x="3133724" y="1618720"/>
            <a:ext cx="2194560" cy="2139696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4"/>
          <p:cNvSpPr>
            <a:spLocks noGrp="1"/>
          </p:cNvSpPr>
          <p:nvPr>
            <p:ph type="pic" idx="4"/>
          </p:nvPr>
        </p:nvSpPr>
        <p:spPr>
          <a:xfrm>
            <a:off x="3133724" y="3813617"/>
            <a:ext cx="2194560" cy="2139696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4"/>
          <p:cNvSpPr>
            <a:spLocks noGrp="1"/>
          </p:cNvSpPr>
          <p:nvPr>
            <p:ph type="pic" idx="5"/>
          </p:nvPr>
        </p:nvSpPr>
        <p:spPr>
          <a:xfrm>
            <a:off x="5371541" y="1618720"/>
            <a:ext cx="3198495" cy="2139696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0" name="Google Shape;240;p24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Placeholder">
  <p:cSld name="3 PicturePlacehold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25"/>
          <p:cNvSpPr>
            <a:spLocks noGrp="1"/>
          </p:cNvSpPr>
          <p:nvPr>
            <p:ph type="pic" idx="2"/>
          </p:nvPr>
        </p:nvSpPr>
        <p:spPr>
          <a:xfrm>
            <a:off x="711280" y="1642534"/>
            <a:ext cx="2537460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5"/>
          <p:cNvSpPr>
            <a:spLocks noGrp="1"/>
          </p:cNvSpPr>
          <p:nvPr>
            <p:ph type="pic" idx="3"/>
          </p:nvPr>
        </p:nvSpPr>
        <p:spPr>
          <a:xfrm>
            <a:off x="3300984" y="1642534"/>
            <a:ext cx="2542032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5"/>
          <p:cNvSpPr>
            <a:spLocks noGrp="1"/>
          </p:cNvSpPr>
          <p:nvPr>
            <p:ph type="pic" idx="4"/>
          </p:nvPr>
        </p:nvSpPr>
        <p:spPr>
          <a:xfrm>
            <a:off x="5903163" y="1642534"/>
            <a:ext cx="2537460" cy="320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">
  <p:cSld name="Full Pag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58" name="Google Shape;258;p26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ndscape">
  <p:cSld name="Landscap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1376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628650" y="348906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628650" y="344455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66" name="Google Shape;266;p27"/>
          <p:cNvCxnSpPr/>
          <p:nvPr/>
        </p:nvCxnSpPr>
        <p:spPr>
          <a:xfrm>
            <a:off x="4331970" y="426067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Full Picture">
  <p:cSld name="2 Full Picture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>
            <a:spLocks noGrp="1"/>
          </p:cNvSpPr>
          <p:nvPr>
            <p:ph type="pic" idx="2"/>
          </p:nvPr>
        </p:nvSpPr>
        <p:spPr>
          <a:xfrm>
            <a:off x="4569714" y="0"/>
            <a:ext cx="4574286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28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4574286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Laptop">
  <p:cSld name="Mockup Laptop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763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29"/>
          <p:cNvSpPr>
            <a:spLocks noGrp="1"/>
          </p:cNvSpPr>
          <p:nvPr>
            <p:ph type="pic" idx="3"/>
          </p:nvPr>
        </p:nvSpPr>
        <p:spPr>
          <a:xfrm>
            <a:off x="944880" y="1714500"/>
            <a:ext cx="2941320" cy="18059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Smartphone">
  <p:cSld name="Mockup Smartphone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763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0"/>
          <p:cNvSpPr>
            <a:spLocks noGrp="1"/>
          </p:cNvSpPr>
          <p:nvPr>
            <p:ph type="pic" idx="3"/>
          </p:nvPr>
        </p:nvSpPr>
        <p:spPr>
          <a:xfrm>
            <a:off x="1128522" y="2091372"/>
            <a:ext cx="1789938" cy="31740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b Responsive">
  <p:cSld name="Web Responsiv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1376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31"/>
          <p:cNvSpPr>
            <a:spLocks noGrp="1"/>
          </p:cNvSpPr>
          <p:nvPr>
            <p:ph type="pic" idx="3"/>
          </p:nvPr>
        </p:nvSpPr>
        <p:spPr>
          <a:xfrm>
            <a:off x="448866" y="1211579"/>
            <a:ext cx="3343275" cy="1985963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31"/>
          <p:cNvSpPr>
            <a:spLocks noGrp="1"/>
          </p:cNvSpPr>
          <p:nvPr>
            <p:ph type="pic" idx="4"/>
          </p:nvPr>
        </p:nvSpPr>
        <p:spPr>
          <a:xfrm>
            <a:off x="2849169" y="2606039"/>
            <a:ext cx="1889555" cy="138684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icture">
  <p:cSld name="Full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Mockup">
  <p:cSld name="Tablet Mockup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95" name="Google Shape;295;p32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32"/>
          <p:cNvSpPr>
            <a:spLocks noGrp="1"/>
          </p:cNvSpPr>
          <p:nvPr>
            <p:ph type="pic" idx="2"/>
          </p:nvPr>
        </p:nvSpPr>
        <p:spPr>
          <a:xfrm>
            <a:off x="3573066" y="2529839"/>
            <a:ext cx="2006203" cy="26670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Mockup Smartphone">
  <p:cSld name="3Mockup Smartphone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03" name="Google Shape;303;p33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" name="Google Shape;304;p33"/>
          <p:cNvSpPr>
            <a:spLocks noGrp="1"/>
          </p:cNvSpPr>
          <p:nvPr>
            <p:ph type="pic" idx="2"/>
          </p:nvPr>
        </p:nvSpPr>
        <p:spPr>
          <a:xfrm>
            <a:off x="1860947" y="2575560"/>
            <a:ext cx="1394222" cy="246126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33"/>
          <p:cNvSpPr>
            <a:spLocks noGrp="1"/>
          </p:cNvSpPr>
          <p:nvPr>
            <p:ph type="pic" idx="3"/>
          </p:nvPr>
        </p:nvSpPr>
        <p:spPr>
          <a:xfrm>
            <a:off x="3314700" y="2705100"/>
            <a:ext cx="1200150" cy="208788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3"/>
          <p:cNvSpPr>
            <a:spLocks noGrp="1"/>
          </p:cNvSpPr>
          <p:nvPr>
            <p:ph type="pic" idx="4"/>
          </p:nvPr>
        </p:nvSpPr>
        <p:spPr>
          <a:xfrm>
            <a:off x="640176" y="2705100"/>
            <a:ext cx="1200150" cy="20878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C Mockup">
  <p:cSld name="PC Mockup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13" name="Google Shape;313;p34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34"/>
          <p:cNvSpPr>
            <a:spLocks noGrp="1"/>
          </p:cNvSpPr>
          <p:nvPr>
            <p:ph type="pic" idx="2"/>
          </p:nvPr>
        </p:nvSpPr>
        <p:spPr>
          <a:xfrm>
            <a:off x="550546" y="2247900"/>
            <a:ext cx="3515043" cy="213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 Right">
  <p:cSld name="Title on Righ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>
            <a:spLocks noGrp="1"/>
          </p:cNvSpPr>
          <p:nvPr>
            <p:ph type="title"/>
          </p:nvPr>
        </p:nvSpPr>
        <p:spPr>
          <a:xfrm>
            <a:off x="4465657" y="475532"/>
            <a:ext cx="4678343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body" idx="1"/>
          </p:nvPr>
        </p:nvSpPr>
        <p:spPr>
          <a:xfrm>
            <a:off x="4503757" y="293289"/>
            <a:ext cx="467834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21" name="Google Shape;321;p35"/>
          <p:cNvCxnSpPr/>
          <p:nvPr/>
        </p:nvCxnSpPr>
        <p:spPr>
          <a:xfrm>
            <a:off x="4547164" y="1266050"/>
            <a:ext cx="284769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icture">
  <p:cSld name="1_Full Picture">
    <p:bg>
      <p:bgPr>
        <a:solidFill>
          <a:schemeClr val="accen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>
            <a:spLocks noGrp="1"/>
          </p:cNvSpPr>
          <p:nvPr>
            <p:ph type="pic" idx="2"/>
          </p:nvPr>
        </p:nvSpPr>
        <p:spPr>
          <a:xfrm>
            <a:off x="4419600" y="0"/>
            <a:ext cx="47244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" name="Google Shape;26;p5"/>
          <p:cNvGrpSpPr/>
          <p:nvPr/>
        </p:nvGrpSpPr>
        <p:grpSpPr>
          <a:xfrm>
            <a:off x="91679" y="111127"/>
            <a:ext cx="4274221" cy="6636135"/>
            <a:chOff x="122238" y="111126"/>
            <a:chExt cx="5698961" cy="6636135"/>
          </a:xfrm>
        </p:grpSpPr>
        <p:sp>
          <p:nvSpPr>
            <p:cNvPr id="27" name="Google Shape;27;p5"/>
            <p:cNvSpPr/>
            <p:nvPr/>
          </p:nvSpPr>
          <p:spPr>
            <a:xfrm>
              <a:off x="122238" y="111126"/>
              <a:ext cx="614794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1418937" y="111126"/>
              <a:ext cx="615566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3260198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122238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5206405" y="6132466"/>
              <a:ext cx="614794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Picture">
  <p:cSld name="2_Full Picture">
    <p:bg>
      <p:bgPr>
        <a:solidFill>
          <a:schemeClr val="accen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>
            <a:spLocks noGrp="1"/>
          </p:cNvSpPr>
          <p:nvPr>
            <p:ph type="pic" idx="2"/>
          </p:nvPr>
        </p:nvSpPr>
        <p:spPr>
          <a:xfrm>
            <a:off x="1" y="0"/>
            <a:ext cx="4511351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4" name="Google Shape;34;p6"/>
          <p:cNvGrpSpPr/>
          <p:nvPr/>
        </p:nvGrpSpPr>
        <p:grpSpPr>
          <a:xfrm>
            <a:off x="4727339" y="111127"/>
            <a:ext cx="4274800" cy="6636135"/>
            <a:chOff x="6303119" y="111126"/>
            <a:chExt cx="5699733" cy="6636135"/>
          </a:xfrm>
        </p:grpSpPr>
        <p:sp>
          <p:nvSpPr>
            <p:cNvPr id="35" name="Google Shape;35;p6"/>
            <p:cNvSpPr/>
            <p:nvPr/>
          </p:nvSpPr>
          <p:spPr>
            <a:xfrm>
              <a:off x="6303119" y="111126"/>
              <a:ext cx="614794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11387286" y="111126"/>
              <a:ext cx="615566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9441079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6303119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11387286" y="6132466"/>
              <a:ext cx="614794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10736995" y="818132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Medium Picture Landscape">
  <p:cSld name="Title and Medium Picture Landscap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8"/>
          <p:cNvSpPr>
            <a:spLocks noGrp="1"/>
          </p:cNvSpPr>
          <p:nvPr>
            <p:ph type="pic" idx="2"/>
          </p:nvPr>
        </p:nvSpPr>
        <p:spPr>
          <a:xfrm>
            <a:off x="0" y="1668377"/>
            <a:ext cx="9144000" cy="3032453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5" name="Google Shape;95;p8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body" idx="1"/>
          </p:nvPr>
        </p:nvSpPr>
        <p:spPr>
          <a:xfrm>
            <a:off x="628650" y="1795145"/>
            <a:ext cx="38404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4674870" y="1795145"/>
            <a:ext cx="38404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body" idx="3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4" name="Google Shape;104;p9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2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2" name="Google Shape;112;p10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icture with Content">
  <p:cSld name="Half Picture with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1"/>
          <p:cNvSpPr>
            <a:spLocks noGrp="1"/>
          </p:cNvSpPr>
          <p:nvPr>
            <p:ph type="pic" idx="2"/>
          </p:nvPr>
        </p:nvSpPr>
        <p:spPr>
          <a:xfrm>
            <a:off x="0" y="1859280"/>
            <a:ext cx="3345180" cy="338328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0" name="Google Shape;120;p11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7" name="Google Shape;47;p7"/>
          <p:cNvGrpSpPr/>
          <p:nvPr/>
        </p:nvGrpSpPr>
        <p:grpSpPr>
          <a:xfrm>
            <a:off x="238760" y="6376503"/>
            <a:ext cx="1483360" cy="312131"/>
            <a:chOff x="4368801" y="-1096963"/>
            <a:chExt cx="4541713" cy="955675"/>
          </a:xfrm>
        </p:grpSpPr>
        <p:sp>
          <p:nvSpPr>
            <p:cNvPr id="48" name="Google Shape;48;p7"/>
            <p:cNvSpPr/>
            <p:nvPr/>
          </p:nvSpPr>
          <p:spPr>
            <a:xfrm>
              <a:off x="4454526" y="-1060451"/>
              <a:ext cx="722313" cy="388938"/>
            </a:xfrm>
            <a:custGeom>
              <a:avLst/>
              <a:gdLst/>
              <a:ahLst/>
              <a:cxnLst/>
              <a:rect l="l" t="t" r="r" b="b"/>
              <a:pathLst>
                <a:path w="278" h="149" extrusionOk="0">
                  <a:moveTo>
                    <a:pt x="107" y="139"/>
                  </a:moveTo>
                  <a:cubicBezTo>
                    <a:pt x="107" y="139"/>
                    <a:pt x="143" y="149"/>
                    <a:pt x="177" y="138"/>
                  </a:cubicBezTo>
                  <a:cubicBezTo>
                    <a:pt x="228" y="120"/>
                    <a:pt x="264" y="82"/>
                    <a:pt x="278" y="64"/>
                  </a:cubicBezTo>
                  <a:cubicBezTo>
                    <a:pt x="275" y="59"/>
                    <a:pt x="275" y="59"/>
                    <a:pt x="275" y="59"/>
                  </a:cubicBezTo>
                  <a:cubicBezTo>
                    <a:pt x="272" y="53"/>
                    <a:pt x="264" y="51"/>
                    <a:pt x="258" y="5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12"/>
                    <a:pt x="185" y="12"/>
                    <a:pt x="185" y="12"/>
                  </a:cubicBezTo>
                  <a:cubicBezTo>
                    <a:pt x="185" y="5"/>
                    <a:pt x="179" y="0"/>
                    <a:pt x="17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5"/>
                    <a:pt x="93" y="12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4" y="51"/>
                    <a:pt x="7" y="53"/>
                    <a:pt x="3" y="5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5" y="83"/>
                    <a:pt x="53" y="123"/>
                    <a:pt x="107" y="139"/>
                  </a:cubicBezTo>
                  <a:close/>
                  <a:moveTo>
                    <a:pt x="139" y="77"/>
                  </a:moveTo>
                  <a:cubicBezTo>
                    <a:pt x="153" y="77"/>
                    <a:pt x="164" y="88"/>
                    <a:pt x="164" y="102"/>
                  </a:cubicBezTo>
                  <a:cubicBezTo>
                    <a:pt x="164" y="115"/>
                    <a:pt x="153" y="126"/>
                    <a:pt x="139" y="126"/>
                  </a:cubicBezTo>
                  <a:cubicBezTo>
                    <a:pt x="126" y="126"/>
                    <a:pt x="115" y="115"/>
                    <a:pt x="115" y="102"/>
                  </a:cubicBezTo>
                  <a:cubicBezTo>
                    <a:pt x="115" y="88"/>
                    <a:pt x="126" y="77"/>
                    <a:pt x="139" y="77"/>
                  </a:cubicBezTo>
                  <a:close/>
                </a:path>
              </a:pathLst>
            </a:custGeom>
            <a:solidFill>
              <a:srgbClr val="5F8C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4762501" y="-819151"/>
              <a:ext cx="501650" cy="677863"/>
            </a:xfrm>
            <a:custGeom>
              <a:avLst/>
              <a:gdLst/>
              <a:ahLst/>
              <a:cxnLst/>
              <a:rect l="l" t="t" r="r" b="b"/>
              <a:pathLst>
                <a:path w="193" h="260" extrusionOk="0">
                  <a:moveTo>
                    <a:pt x="185" y="126"/>
                  </a:moveTo>
                  <a:cubicBezTo>
                    <a:pt x="112" y="84"/>
                    <a:pt x="112" y="84"/>
                    <a:pt x="112" y="84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91" y="38"/>
                    <a:pt x="193" y="31"/>
                    <a:pt x="189" y="25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35" y="16"/>
                    <a:pt x="0" y="84"/>
                    <a:pt x="36" y="260"/>
                  </a:cubicBezTo>
                  <a:cubicBezTo>
                    <a:pt x="54" y="260"/>
                    <a:pt x="54" y="260"/>
                    <a:pt x="54" y="260"/>
                  </a:cubicBezTo>
                  <a:cubicBezTo>
                    <a:pt x="60" y="260"/>
                    <a:pt x="66" y="254"/>
                    <a:pt x="66" y="247"/>
                  </a:cubicBezTo>
                  <a:cubicBezTo>
                    <a:pt x="66" y="163"/>
                    <a:pt x="66" y="163"/>
                    <a:pt x="66" y="163"/>
                  </a:cubicBezTo>
                  <a:cubicBezTo>
                    <a:pt x="139" y="205"/>
                    <a:pt x="139" y="205"/>
                    <a:pt x="139" y="205"/>
                  </a:cubicBezTo>
                  <a:cubicBezTo>
                    <a:pt x="145" y="208"/>
                    <a:pt x="153" y="206"/>
                    <a:pt x="156" y="200"/>
                  </a:cubicBezTo>
                  <a:cubicBezTo>
                    <a:pt x="189" y="143"/>
                    <a:pt x="189" y="143"/>
                    <a:pt x="189" y="143"/>
                  </a:cubicBezTo>
                  <a:cubicBezTo>
                    <a:pt x="193" y="137"/>
                    <a:pt x="191" y="129"/>
                    <a:pt x="185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4368801" y="-819151"/>
              <a:ext cx="500063" cy="677863"/>
            </a:xfrm>
            <a:custGeom>
              <a:avLst/>
              <a:gdLst/>
              <a:ahLst/>
              <a:cxnLst/>
              <a:rect l="l" t="t" r="r" b="b"/>
              <a:pathLst>
                <a:path w="193" h="260" extrusionOk="0">
                  <a:moveTo>
                    <a:pt x="17" y="0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0" y="31"/>
                    <a:pt x="2" y="38"/>
                    <a:pt x="8" y="42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2" y="129"/>
                    <a:pt x="0" y="137"/>
                    <a:pt x="3" y="143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40" y="206"/>
                    <a:pt x="47" y="208"/>
                    <a:pt x="53" y="205"/>
                  </a:cubicBezTo>
                  <a:cubicBezTo>
                    <a:pt x="126" y="163"/>
                    <a:pt x="126" y="163"/>
                    <a:pt x="126" y="163"/>
                  </a:cubicBezTo>
                  <a:cubicBezTo>
                    <a:pt x="126" y="247"/>
                    <a:pt x="126" y="247"/>
                    <a:pt x="126" y="247"/>
                  </a:cubicBezTo>
                  <a:cubicBezTo>
                    <a:pt x="126" y="254"/>
                    <a:pt x="132" y="260"/>
                    <a:pt x="139" y="260"/>
                  </a:cubicBezTo>
                  <a:cubicBezTo>
                    <a:pt x="156" y="260"/>
                    <a:pt x="156" y="260"/>
                    <a:pt x="156" y="260"/>
                  </a:cubicBezTo>
                  <a:cubicBezTo>
                    <a:pt x="193" y="84"/>
                    <a:pt x="57" y="16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4705351" y="-660401"/>
              <a:ext cx="220663" cy="236538"/>
            </a:xfrm>
            <a:custGeom>
              <a:avLst/>
              <a:gdLst/>
              <a:ahLst/>
              <a:cxnLst/>
              <a:rect l="l" t="t" r="r" b="b"/>
              <a:pathLst>
                <a:path w="85" h="91" extrusionOk="0">
                  <a:moveTo>
                    <a:pt x="85" y="0"/>
                  </a:moveTo>
                  <a:cubicBezTo>
                    <a:pt x="84" y="0"/>
                    <a:pt x="84" y="0"/>
                    <a:pt x="83" y="0"/>
                  </a:cubicBezTo>
                  <a:cubicBezTo>
                    <a:pt x="38" y="13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38" y="59"/>
                    <a:pt x="41" y="90"/>
                  </a:cubicBezTo>
                  <a:cubicBezTo>
                    <a:pt x="41" y="90"/>
                    <a:pt x="42" y="91"/>
                    <a:pt x="42" y="91"/>
                  </a:cubicBezTo>
                  <a:cubicBezTo>
                    <a:pt x="43" y="91"/>
                    <a:pt x="43" y="90"/>
                    <a:pt x="43" y="90"/>
                  </a:cubicBezTo>
                  <a:cubicBezTo>
                    <a:pt x="47" y="59"/>
                    <a:pt x="84" y="2"/>
                    <a:pt x="85" y="1"/>
                  </a:cubicBezTo>
                  <a:cubicBezTo>
                    <a:pt x="85" y="1"/>
                    <a:pt x="85" y="1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2" name="Google Shape;52;p7"/>
            <p:cNvGrpSpPr/>
            <p:nvPr/>
          </p:nvGrpSpPr>
          <p:grpSpPr>
            <a:xfrm>
              <a:off x="5422901" y="-1096963"/>
              <a:ext cx="3487613" cy="955675"/>
              <a:chOff x="5422901" y="-1096963"/>
              <a:chExt cx="3684588" cy="1009650"/>
            </a:xfrm>
          </p:grpSpPr>
          <p:sp>
            <p:nvSpPr>
              <p:cNvPr id="53" name="Google Shape;53;p7"/>
              <p:cNvSpPr/>
              <p:nvPr/>
            </p:nvSpPr>
            <p:spPr>
              <a:xfrm>
                <a:off x="5422901" y="-1057276"/>
                <a:ext cx="682625" cy="54768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5" extrusionOk="0">
                    <a:moveTo>
                      <a:pt x="332" y="90"/>
                    </a:moveTo>
                    <a:lnTo>
                      <a:pt x="330" y="90"/>
                    </a:lnTo>
                    <a:lnTo>
                      <a:pt x="239" y="345"/>
                    </a:lnTo>
                    <a:lnTo>
                      <a:pt x="193" y="345"/>
                    </a:lnTo>
                    <a:lnTo>
                      <a:pt x="101" y="90"/>
                    </a:lnTo>
                    <a:lnTo>
                      <a:pt x="100" y="92"/>
                    </a:lnTo>
                    <a:lnTo>
                      <a:pt x="106" y="243"/>
                    </a:lnTo>
                    <a:lnTo>
                      <a:pt x="106" y="297"/>
                    </a:lnTo>
                    <a:lnTo>
                      <a:pt x="142" y="304"/>
                    </a:lnTo>
                    <a:lnTo>
                      <a:pt x="142" y="345"/>
                    </a:lnTo>
                    <a:lnTo>
                      <a:pt x="0" y="345"/>
                    </a:lnTo>
                    <a:lnTo>
                      <a:pt x="0" y="304"/>
                    </a:lnTo>
                    <a:lnTo>
                      <a:pt x="38" y="297"/>
                    </a:lnTo>
                    <a:lnTo>
                      <a:pt x="38" y="49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128" y="0"/>
                    </a:lnTo>
                    <a:lnTo>
                      <a:pt x="214" y="255"/>
                    </a:lnTo>
                    <a:lnTo>
                      <a:pt x="216" y="255"/>
                    </a:lnTo>
                    <a:lnTo>
                      <a:pt x="304" y="0"/>
                    </a:lnTo>
                    <a:lnTo>
                      <a:pt x="430" y="0"/>
                    </a:lnTo>
                    <a:lnTo>
                      <a:pt x="430" y="43"/>
                    </a:lnTo>
                    <a:lnTo>
                      <a:pt x="394" y="49"/>
                    </a:lnTo>
                    <a:lnTo>
                      <a:pt x="394" y="297"/>
                    </a:lnTo>
                    <a:lnTo>
                      <a:pt x="430" y="304"/>
                    </a:lnTo>
                    <a:lnTo>
                      <a:pt x="430" y="345"/>
                    </a:lnTo>
                    <a:lnTo>
                      <a:pt x="290" y="345"/>
                    </a:lnTo>
                    <a:lnTo>
                      <a:pt x="290" y="304"/>
                    </a:lnTo>
                    <a:lnTo>
                      <a:pt x="326" y="297"/>
                    </a:lnTo>
                    <a:lnTo>
                      <a:pt x="326" y="243"/>
                    </a:lnTo>
                    <a:lnTo>
                      <a:pt x="332" y="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4" name="Google Shape;54;p7"/>
              <p:cNvSpPr/>
              <p:nvPr/>
            </p:nvSpPr>
            <p:spPr>
              <a:xfrm>
                <a:off x="6149976" y="-923926"/>
                <a:ext cx="355600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62" extrusionOk="0">
                    <a:moveTo>
                      <a:pt x="74" y="162"/>
                    </a:moveTo>
                    <a:cubicBezTo>
                      <a:pt x="52" y="162"/>
                      <a:pt x="34" y="155"/>
                      <a:pt x="20" y="141"/>
                    </a:cubicBezTo>
                    <a:cubicBezTo>
                      <a:pt x="7" y="126"/>
                      <a:pt x="0" y="108"/>
                      <a:pt x="0" y="8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57"/>
                      <a:pt x="6" y="38"/>
                      <a:pt x="19" y="23"/>
                    </a:cubicBezTo>
                    <a:cubicBezTo>
                      <a:pt x="32" y="8"/>
                      <a:pt x="49" y="0"/>
                      <a:pt x="70" y="0"/>
                    </a:cubicBezTo>
                    <a:cubicBezTo>
                      <a:pt x="91" y="0"/>
                      <a:pt x="108" y="7"/>
                      <a:pt x="119" y="19"/>
                    </a:cubicBezTo>
                    <a:cubicBezTo>
                      <a:pt x="131" y="32"/>
                      <a:pt x="137" y="49"/>
                      <a:pt x="137" y="71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4" y="105"/>
                      <a:pt x="48" y="113"/>
                      <a:pt x="54" y="120"/>
                    </a:cubicBezTo>
                    <a:cubicBezTo>
                      <a:pt x="60" y="127"/>
                      <a:pt x="68" y="130"/>
                      <a:pt x="79" y="130"/>
                    </a:cubicBezTo>
                    <a:cubicBezTo>
                      <a:pt x="88" y="130"/>
                      <a:pt x="96" y="129"/>
                      <a:pt x="102" y="127"/>
                    </a:cubicBezTo>
                    <a:cubicBezTo>
                      <a:pt x="108" y="125"/>
                      <a:pt x="115" y="122"/>
                      <a:pt x="122" y="118"/>
                    </a:cubicBezTo>
                    <a:cubicBezTo>
                      <a:pt x="133" y="144"/>
                      <a:pt x="133" y="144"/>
                      <a:pt x="133" y="144"/>
                    </a:cubicBezTo>
                    <a:cubicBezTo>
                      <a:pt x="127" y="149"/>
                      <a:pt x="119" y="154"/>
                      <a:pt x="108" y="157"/>
                    </a:cubicBezTo>
                    <a:cubicBezTo>
                      <a:pt x="98" y="161"/>
                      <a:pt x="87" y="162"/>
                      <a:pt x="74" y="162"/>
                    </a:cubicBezTo>
                    <a:close/>
                    <a:moveTo>
                      <a:pt x="70" y="33"/>
                    </a:moveTo>
                    <a:cubicBezTo>
                      <a:pt x="63" y="33"/>
                      <a:pt x="56" y="36"/>
                      <a:pt x="52" y="42"/>
                    </a:cubicBezTo>
                    <a:cubicBezTo>
                      <a:pt x="47" y="48"/>
                      <a:pt x="45" y="56"/>
                      <a:pt x="44" y="65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53"/>
                      <a:pt x="94" y="46"/>
                      <a:pt x="89" y="41"/>
                    </a:cubicBezTo>
                    <a:cubicBezTo>
                      <a:pt x="85" y="36"/>
                      <a:pt x="79" y="33"/>
                      <a:pt x="70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5" name="Google Shape;55;p7"/>
              <p:cNvSpPr/>
              <p:nvPr/>
            </p:nvSpPr>
            <p:spPr>
              <a:xfrm>
                <a:off x="6557963" y="-1096963"/>
                <a:ext cx="417513" cy="595313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8" extrusionOk="0">
                    <a:moveTo>
                      <a:pt x="101" y="206"/>
                    </a:moveTo>
                    <a:cubicBezTo>
                      <a:pt x="96" y="213"/>
                      <a:pt x="91" y="219"/>
                      <a:pt x="84" y="223"/>
                    </a:cubicBezTo>
                    <a:cubicBezTo>
                      <a:pt x="77" y="226"/>
                      <a:pt x="70" y="228"/>
                      <a:pt x="61" y="228"/>
                    </a:cubicBezTo>
                    <a:cubicBezTo>
                      <a:pt x="42" y="228"/>
                      <a:pt x="27" y="221"/>
                      <a:pt x="16" y="207"/>
                    </a:cubicBezTo>
                    <a:cubicBezTo>
                      <a:pt x="6" y="193"/>
                      <a:pt x="0" y="175"/>
                      <a:pt x="0" y="152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24"/>
                      <a:pt x="6" y="104"/>
                      <a:pt x="16" y="89"/>
                    </a:cubicBezTo>
                    <a:cubicBezTo>
                      <a:pt x="27" y="74"/>
                      <a:pt x="42" y="66"/>
                      <a:pt x="61" y="66"/>
                    </a:cubicBezTo>
                    <a:cubicBezTo>
                      <a:pt x="69" y="66"/>
                      <a:pt x="76" y="68"/>
                      <a:pt x="82" y="72"/>
                    </a:cubicBezTo>
                    <a:cubicBezTo>
                      <a:pt x="89" y="75"/>
                      <a:pt x="94" y="80"/>
                      <a:pt x="99" y="86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96"/>
                      <a:pt x="141" y="196"/>
                      <a:pt x="141" y="196"/>
                    </a:cubicBezTo>
                    <a:cubicBezTo>
                      <a:pt x="161" y="200"/>
                      <a:pt x="161" y="200"/>
                      <a:pt x="161" y="200"/>
                    </a:cubicBezTo>
                    <a:cubicBezTo>
                      <a:pt x="161" y="225"/>
                      <a:pt x="161" y="225"/>
                      <a:pt x="161" y="225"/>
                    </a:cubicBezTo>
                    <a:cubicBezTo>
                      <a:pt x="104" y="225"/>
                      <a:pt x="104" y="225"/>
                      <a:pt x="104" y="225"/>
                    </a:cubicBezTo>
                    <a:lnTo>
                      <a:pt x="101" y="206"/>
                    </a:lnTo>
                    <a:close/>
                    <a:moveTo>
                      <a:pt x="42" y="152"/>
                    </a:moveTo>
                    <a:cubicBezTo>
                      <a:pt x="42" y="165"/>
                      <a:pt x="45" y="176"/>
                      <a:pt x="49" y="184"/>
                    </a:cubicBezTo>
                    <a:cubicBezTo>
                      <a:pt x="54" y="192"/>
                      <a:pt x="61" y="196"/>
                      <a:pt x="72" y="196"/>
                    </a:cubicBezTo>
                    <a:cubicBezTo>
                      <a:pt x="78" y="196"/>
                      <a:pt x="83" y="194"/>
                      <a:pt x="88" y="192"/>
                    </a:cubicBezTo>
                    <a:cubicBezTo>
                      <a:pt x="92" y="189"/>
                      <a:pt x="96" y="186"/>
                      <a:pt x="99" y="181"/>
                    </a:cubicBezTo>
                    <a:cubicBezTo>
                      <a:pt x="99" y="115"/>
                      <a:pt x="99" y="115"/>
                      <a:pt x="99" y="115"/>
                    </a:cubicBezTo>
                    <a:cubicBezTo>
                      <a:pt x="96" y="110"/>
                      <a:pt x="92" y="106"/>
                      <a:pt x="88" y="103"/>
                    </a:cubicBezTo>
                    <a:cubicBezTo>
                      <a:pt x="83" y="101"/>
                      <a:pt x="78" y="99"/>
                      <a:pt x="72" y="99"/>
                    </a:cubicBezTo>
                    <a:cubicBezTo>
                      <a:pt x="62" y="99"/>
                      <a:pt x="54" y="104"/>
                      <a:pt x="50" y="113"/>
                    </a:cubicBezTo>
                    <a:cubicBezTo>
                      <a:pt x="45" y="122"/>
                      <a:pt x="42" y="134"/>
                      <a:pt x="42" y="149"/>
                    </a:cubicBezTo>
                    <a:lnTo>
                      <a:pt x="42" y="1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" name="Google Shape;56;p7"/>
              <p:cNvSpPr/>
              <p:nvPr/>
            </p:nvSpPr>
            <p:spPr>
              <a:xfrm>
                <a:off x="7002463" y="-1096963"/>
                <a:ext cx="220663" cy="5873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0" extrusionOk="0">
                    <a:moveTo>
                      <a:pt x="3" y="329"/>
                    </a:moveTo>
                    <a:lnTo>
                      <a:pt x="37" y="322"/>
                    </a:lnTo>
                    <a:lnTo>
                      <a:pt x="37" y="163"/>
                    </a:lnTo>
                    <a:lnTo>
                      <a:pt x="0" y="156"/>
                    </a:lnTo>
                    <a:lnTo>
                      <a:pt x="0" y="114"/>
                    </a:lnTo>
                    <a:lnTo>
                      <a:pt x="106" y="114"/>
                    </a:lnTo>
                    <a:lnTo>
                      <a:pt x="106" y="322"/>
                    </a:lnTo>
                    <a:lnTo>
                      <a:pt x="139" y="329"/>
                    </a:lnTo>
                    <a:lnTo>
                      <a:pt x="139" y="370"/>
                    </a:lnTo>
                    <a:lnTo>
                      <a:pt x="3" y="370"/>
                    </a:lnTo>
                    <a:lnTo>
                      <a:pt x="3" y="329"/>
                    </a:lnTo>
                    <a:close/>
                    <a:moveTo>
                      <a:pt x="106" y="53"/>
                    </a:moveTo>
                    <a:lnTo>
                      <a:pt x="37" y="53"/>
                    </a:lnTo>
                    <a:lnTo>
                      <a:pt x="37" y="0"/>
                    </a:lnTo>
                    <a:lnTo>
                      <a:pt x="106" y="0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" name="Google Shape;57;p7"/>
              <p:cNvSpPr/>
              <p:nvPr/>
            </p:nvSpPr>
            <p:spPr>
              <a:xfrm>
                <a:off x="7261226" y="-1065213"/>
                <a:ext cx="423863" cy="56356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16" extrusionOk="0">
                    <a:moveTo>
                      <a:pt x="163" y="68"/>
                    </a:moveTo>
                    <a:cubicBezTo>
                      <a:pt x="143" y="68"/>
                      <a:pt x="143" y="68"/>
                      <a:pt x="143" y="6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3" y="34"/>
                      <a:pt x="127" y="30"/>
                      <a:pt x="120" y="27"/>
                    </a:cubicBezTo>
                    <a:cubicBezTo>
                      <a:pt x="113" y="24"/>
                      <a:pt x="105" y="23"/>
                      <a:pt x="96" y="23"/>
                    </a:cubicBezTo>
                    <a:cubicBezTo>
                      <a:pt x="74" y="23"/>
                      <a:pt x="58" y="31"/>
                      <a:pt x="46" y="46"/>
                    </a:cubicBezTo>
                    <a:cubicBezTo>
                      <a:pt x="34" y="62"/>
                      <a:pt x="28" y="82"/>
                      <a:pt x="28" y="107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8" y="134"/>
                      <a:pt x="34" y="154"/>
                      <a:pt x="45" y="170"/>
                    </a:cubicBezTo>
                    <a:cubicBezTo>
                      <a:pt x="57" y="186"/>
                      <a:pt x="73" y="194"/>
                      <a:pt x="93" y="194"/>
                    </a:cubicBezTo>
                    <a:cubicBezTo>
                      <a:pt x="103" y="194"/>
                      <a:pt x="111" y="193"/>
                      <a:pt x="119" y="190"/>
                    </a:cubicBezTo>
                    <a:cubicBezTo>
                      <a:pt x="127" y="187"/>
                      <a:pt x="133" y="183"/>
                      <a:pt x="137" y="179"/>
                    </a:cubicBezTo>
                    <a:cubicBezTo>
                      <a:pt x="143" y="149"/>
                      <a:pt x="143" y="149"/>
                      <a:pt x="143" y="149"/>
                    </a:cubicBez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57" y="194"/>
                      <a:pt x="147" y="201"/>
                      <a:pt x="135" y="207"/>
                    </a:cubicBezTo>
                    <a:cubicBezTo>
                      <a:pt x="123" y="213"/>
                      <a:pt x="109" y="216"/>
                      <a:pt x="93" y="216"/>
                    </a:cubicBezTo>
                    <a:cubicBezTo>
                      <a:pt x="66" y="216"/>
                      <a:pt x="44" y="206"/>
                      <a:pt x="26" y="186"/>
                    </a:cubicBezTo>
                    <a:cubicBezTo>
                      <a:pt x="9" y="166"/>
                      <a:pt x="0" y="141"/>
                      <a:pt x="0" y="11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76"/>
                      <a:pt x="8" y="51"/>
                      <a:pt x="26" y="31"/>
                    </a:cubicBezTo>
                    <a:cubicBezTo>
                      <a:pt x="43" y="10"/>
                      <a:pt x="65" y="0"/>
                      <a:pt x="93" y="0"/>
                    </a:cubicBezTo>
                    <a:cubicBezTo>
                      <a:pt x="109" y="0"/>
                      <a:pt x="123" y="3"/>
                      <a:pt x="135" y="10"/>
                    </a:cubicBezTo>
                    <a:cubicBezTo>
                      <a:pt x="147" y="16"/>
                      <a:pt x="157" y="23"/>
                      <a:pt x="163" y="31"/>
                    </a:cubicBezTo>
                    <a:lnTo>
                      <a:pt x="163" y="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" name="Google Shape;58;p7"/>
              <p:cNvSpPr/>
              <p:nvPr/>
            </p:nvSpPr>
            <p:spPr>
              <a:xfrm>
                <a:off x="7767638" y="-923926"/>
                <a:ext cx="355600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62" extrusionOk="0">
                    <a:moveTo>
                      <a:pt x="100" y="159"/>
                    </a:moveTo>
                    <a:cubicBezTo>
                      <a:pt x="99" y="155"/>
                      <a:pt x="98" y="151"/>
                      <a:pt x="98" y="148"/>
                    </a:cubicBezTo>
                    <a:cubicBezTo>
                      <a:pt x="97" y="145"/>
                      <a:pt x="97" y="141"/>
                      <a:pt x="97" y="138"/>
                    </a:cubicBezTo>
                    <a:cubicBezTo>
                      <a:pt x="91" y="145"/>
                      <a:pt x="84" y="151"/>
                      <a:pt x="76" y="155"/>
                    </a:cubicBezTo>
                    <a:cubicBezTo>
                      <a:pt x="68" y="160"/>
                      <a:pt x="59" y="162"/>
                      <a:pt x="50" y="162"/>
                    </a:cubicBezTo>
                    <a:cubicBezTo>
                      <a:pt x="33" y="162"/>
                      <a:pt x="21" y="158"/>
                      <a:pt x="13" y="150"/>
                    </a:cubicBezTo>
                    <a:cubicBezTo>
                      <a:pt x="4" y="143"/>
                      <a:pt x="0" y="131"/>
                      <a:pt x="0" y="117"/>
                    </a:cubicBezTo>
                    <a:cubicBezTo>
                      <a:pt x="0" y="102"/>
                      <a:pt x="6" y="91"/>
                      <a:pt x="18" y="83"/>
                    </a:cubicBezTo>
                    <a:cubicBezTo>
                      <a:pt x="30" y="75"/>
                      <a:pt x="46" y="71"/>
                      <a:pt x="67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43"/>
                      <a:pt x="94" y="36"/>
                      <a:pt x="88" y="31"/>
                    </a:cubicBezTo>
                    <a:cubicBezTo>
                      <a:pt x="82" y="25"/>
                      <a:pt x="74" y="23"/>
                      <a:pt x="64" y="23"/>
                    </a:cubicBezTo>
                    <a:cubicBezTo>
                      <a:pt x="57" y="23"/>
                      <a:pt x="50" y="24"/>
                      <a:pt x="45" y="26"/>
                    </a:cubicBezTo>
                    <a:cubicBezTo>
                      <a:pt x="39" y="27"/>
                      <a:pt x="35" y="30"/>
                      <a:pt x="32" y="33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4" y="14"/>
                      <a:pt x="22" y="9"/>
                      <a:pt x="33" y="6"/>
                    </a:cubicBezTo>
                    <a:cubicBezTo>
                      <a:pt x="43" y="2"/>
                      <a:pt x="54" y="0"/>
                      <a:pt x="65" y="0"/>
                    </a:cubicBezTo>
                    <a:cubicBezTo>
                      <a:pt x="83" y="0"/>
                      <a:pt x="97" y="5"/>
                      <a:pt x="108" y="14"/>
                    </a:cubicBezTo>
                    <a:cubicBezTo>
                      <a:pt x="119" y="23"/>
                      <a:pt x="125" y="36"/>
                      <a:pt x="125" y="53"/>
                    </a:cubicBezTo>
                    <a:cubicBezTo>
                      <a:pt x="125" y="128"/>
                      <a:pt x="125" y="128"/>
                      <a:pt x="125" y="128"/>
                    </a:cubicBezTo>
                    <a:cubicBezTo>
                      <a:pt x="125" y="130"/>
                      <a:pt x="125" y="132"/>
                      <a:pt x="125" y="134"/>
                    </a:cubicBezTo>
                    <a:cubicBezTo>
                      <a:pt x="125" y="136"/>
                      <a:pt x="125" y="138"/>
                      <a:pt x="125" y="140"/>
                    </a:cubicBezTo>
                    <a:cubicBezTo>
                      <a:pt x="137" y="141"/>
                      <a:pt x="137" y="141"/>
                      <a:pt x="137" y="141"/>
                    </a:cubicBezTo>
                    <a:cubicBezTo>
                      <a:pt x="137" y="159"/>
                      <a:pt x="137" y="159"/>
                      <a:pt x="137" y="159"/>
                    </a:cubicBezTo>
                    <a:lnTo>
                      <a:pt x="100" y="159"/>
                    </a:lnTo>
                    <a:close/>
                    <a:moveTo>
                      <a:pt x="54" y="139"/>
                    </a:moveTo>
                    <a:cubicBezTo>
                      <a:pt x="63" y="139"/>
                      <a:pt x="72" y="136"/>
                      <a:pt x="80" y="132"/>
                    </a:cubicBezTo>
                    <a:cubicBezTo>
                      <a:pt x="88" y="127"/>
                      <a:pt x="93" y="122"/>
                      <a:pt x="96" y="115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55" y="90"/>
                      <a:pt x="45" y="93"/>
                      <a:pt x="39" y="98"/>
                    </a:cubicBezTo>
                    <a:cubicBezTo>
                      <a:pt x="32" y="103"/>
                      <a:pt x="28" y="110"/>
                      <a:pt x="28" y="118"/>
                    </a:cubicBezTo>
                    <a:cubicBezTo>
                      <a:pt x="28" y="124"/>
                      <a:pt x="31" y="130"/>
                      <a:pt x="35" y="133"/>
                    </a:cubicBezTo>
                    <a:cubicBezTo>
                      <a:pt x="39" y="137"/>
                      <a:pt x="45" y="139"/>
                      <a:pt x="54" y="1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" name="Google Shape;59;p7"/>
              <p:cNvSpPr/>
              <p:nvPr/>
            </p:nvSpPr>
            <p:spPr>
              <a:xfrm>
                <a:off x="8183563" y="-923926"/>
                <a:ext cx="266700" cy="414338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59" extrusionOk="0">
                    <a:moveTo>
                      <a:pt x="0" y="2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6" y="18"/>
                      <a:pt x="62" y="12"/>
                      <a:pt x="68" y="7"/>
                    </a:cubicBezTo>
                    <a:cubicBezTo>
                      <a:pt x="75" y="3"/>
                      <a:pt x="82" y="0"/>
                      <a:pt x="91" y="0"/>
                    </a:cubicBezTo>
                    <a:cubicBezTo>
                      <a:pt x="93" y="0"/>
                      <a:pt x="95" y="1"/>
                      <a:pt x="98" y="1"/>
                    </a:cubicBezTo>
                    <a:cubicBezTo>
                      <a:pt x="100" y="1"/>
                      <a:pt x="102" y="2"/>
                      <a:pt x="103" y="2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76" y="28"/>
                      <a:pt x="69" y="29"/>
                      <a:pt x="64" y="33"/>
                    </a:cubicBezTo>
                    <a:cubicBezTo>
                      <a:pt x="59" y="36"/>
                      <a:pt x="55" y="41"/>
                      <a:pt x="52" y="48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59"/>
                      <a:pt x="76" y="159"/>
                      <a:pt x="76" y="159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24" y="137"/>
                      <a:pt x="24" y="137"/>
                      <a:pt x="24" y="137"/>
                    </a:cubicBezTo>
                    <a:cubicBezTo>
                      <a:pt x="24" y="26"/>
                      <a:pt x="24" y="26"/>
                      <a:pt x="24" y="26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" name="Google Shape;60;p7"/>
              <p:cNvSpPr/>
              <p:nvPr/>
            </p:nvSpPr>
            <p:spPr>
              <a:xfrm>
                <a:off x="8494713" y="-923926"/>
                <a:ext cx="341313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62" extrusionOk="0">
                    <a:moveTo>
                      <a:pt x="71" y="162"/>
                    </a:moveTo>
                    <a:cubicBezTo>
                      <a:pt x="49" y="162"/>
                      <a:pt x="32" y="155"/>
                      <a:pt x="19" y="141"/>
                    </a:cubicBezTo>
                    <a:cubicBezTo>
                      <a:pt x="6" y="126"/>
                      <a:pt x="0" y="107"/>
                      <a:pt x="0" y="8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56"/>
                      <a:pt x="7" y="37"/>
                      <a:pt x="20" y="23"/>
                    </a:cubicBezTo>
                    <a:cubicBezTo>
                      <a:pt x="33" y="8"/>
                      <a:pt x="49" y="0"/>
                      <a:pt x="67" y="0"/>
                    </a:cubicBezTo>
                    <a:cubicBezTo>
                      <a:pt x="88" y="0"/>
                      <a:pt x="104" y="7"/>
                      <a:pt x="114" y="19"/>
                    </a:cubicBezTo>
                    <a:cubicBezTo>
                      <a:pt x="125" y="32"/>
                      <a:pt x="131" y="49"/>
                      <a:pt x="131" y="70"/>
                    </a:cubicBezTo>
                    <a:cubicBezTo>
                      <a:pt x="131" y="88"/>
                      <a:pt x="131" y="88"/>
                      <a:pt x="131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104"/>
                      <a:pt x="33" y="116"/>
                      <a:pt x="40" y="126"/>
                    </a:cubicBezTo>
                    <a:cubicBezTo>
                      <a:pt x="48" y="135"/>
                      <a:pt x="58" y="140"/>
                      <a:pt x="71" y="140"/>
                    </a:cubicBezTo>
                    <a:cubicBezTo>
                      <a:pt x="81" y="140"/>
                      <a:pt x="89" y="139"/>
                      <a:pt x="96" y="136"/>
                    </a:cubicBezTo>
                    <a:cubicBezTo>
                      <a:pt x="104" y="133"/>
                      <a:pt x="110" y="130"/>
                      <a:pt x="115" y="125"/>
                    </a:cubicBezTo>
                    <a:cubicBezTo>
                      <a:pt x="126" y="143"/>
                      <a:pt x="126" y="143"/>
                      <a:pt x="126" y="143"/>
                    </a:cubicBezTo>
                    <a:cubicBezTo>
                      <a:pt x="121" y="149"/>
                      <a:pt x="113" y="153"/>
                      <a:pt x="104" y="157"/>
                    </a:cubicBezTo>
                    <a:cubicBezTo>
                      <a:pt x="95" y="160"/>
                      <a:pt x="84" y="162"/>
                      <a:pt x="71" y="162"/>
                    </a:cubicBezTo>
                    <a:close/>
                    <a:moveTo>
                      <a:pt x="67" y="23"/>
                    </a:moveTo>
                    <a:cubicBezTo>
                      <a:pt x="57" y="23"/>
                      <a:pt x="49" y="27"/>
                      <a:pt x="42" y="35"/>
                    </a:cubicBezTo>
                    <a:cubicBezTo>
                      <a:pt x="36" y="43"/>
                      <a:pt x="31" y="53"/>
                      <a:pt x="30" y="65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2" y="51"/>
                      <a:pt x="99" y="42"/>
                      <a:pt x="93" y="34"/>
                    </a:cubicBezTo>
                    <a:cubicBezTo>
                      <a:pt x="87" y="27"/>
                      <a:pt x="78" y="23"/>
                      <a:pt x="67" y="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61" name="Google Shape;61;p7"/>
              <p:cNvGrpSpPr/>
              <p:nvPr/>
            </p:nvGrpSpPr>
            <p:grpSpPr>
              <a:xfrm>
                <a:off x="5422901" y="-355601"/>
                <a:ext cx="3684588" cy="268288"/>
                <a:chOff x="5422901" y="-355601"/>
                <a:chExt cx="3684588" cy="268288"/>
              </a:xfrm>
            </p:grpSpPr>
            <p:sp>
              <p:nvSpPr>
                <p:cNvPr id="62" name="Google Shape;62;p7"/>
                <p:cNvSpPr/>
                <p:nvPr/>
              </p:nvSpPr>
              <p:spPr>
                <a:xfrm>
                  <a:off x="5422901" y="-292101"/>
                  <a:ext cx="203200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9" y="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2" y="6"/>
                        <a:pt x="14" y="4"/>
                        <a:pt x="17" y="2"/>
                      </a:cubicBezTo>
                      <a:cubicBezTo>
                        <a:pt x="20" y="1"/>
                        <a:pt x="23" y="0"/>
                        <a:pt x="27" y="0"/>
                      </a:cubicBezTo>
                      <a:cubicBezTo>
                        <a:pt x="30" y="0"/>
                        <a:pt x="34" y="1"/>
                        <a:pt x="36" y="3"/>
                      </a:cubicBezTo>
                      <a:cubicBezTo>
                        <a:pt x="39" y="5"/>
                        <a:pt x="41" y="7"/>
                        <a:pt x="42" y="11"/>
                      </a:cubicBezTo>
                      <a:cubicBezTo>
                        <a:pt x="44" y="7"/>
                        <a:pt x="47" y="5"/>
                        <a:pt x="49" y="3"/>
                      </a:cubicBezTo>
                      <a:cubicBezTo>
                        <a:pt x="52" y="1"/>
                        <a:pt x="56" y="0"/>
                        <a:pt x="60" y="0"/>
                      </a:cubicBezTo>
                      <a:cubicBezTo>
                        <a:pt x="65" y="0"/>
                        <a:pt x="70" y="2"/>
                        <a:pt x="73" y="6"/>
                      </a:cubicBezTo>
                      <a:cubicBezTo>
                        <a:pt x="77" y="10"/>
                        <a:pt x="78" y="16"/>
                        <a:pt x="78" y="24"/>
                      </a:cubicBezTo>
                      <a:cubicBezTo>
                        <a:pt x="78" y="58"/>
                        <a:pt x="78" y="58"/>
                        <a:pt x="78" y="58"/>
                      </a:cubicBezTo>
                      <a:cubicBezTo>
                        <a:pt x="68" y="58"/>
                        <a:pt x="68" y="58"/>
                        <a:pt x="68" y="58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8" y="18"/>
                        <a:pt x="67" y="14"/>
                        <a:pt x="65" y="12"/>
                      </a:cubicBezTo>
                      <a:cubicBezTo>
                        <a:pt x="63" y="10"/>
                        <a:pt x="60" y="9"/>
                        <a:pt x="57" y="9"/>
                      </a:cubicBezTo>
                      <a:cubicBezTo>
                        <a:pt x="53" y="9"/>
                        <a:pt x="50" y="10"/>
                        <a:pt x="48" y="12"/>
                      </a:cubicBezTo>
                      <a:cubicBezTo>
                        <a:pt x="46" y="15"/>
                        <a:pt x="45" y="18"/>
                        <a:pt x="44" y="21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4" y="58"/>
                        <a:pt x="44" y="58"/>
                        <a:pt x="44" y="58"/>
                      </a:cubicBezTo>
                      <a:cubicBezTo>
                        <a:pt x="34" y="58"/>
                        <a:pt x="34" y="58"/>
                        <a:pt x="34" y="58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19"/>
                        <a:pt x="33" y="15"/>
                        <a:pt x="31" y="12"/>
                      </a:cubicBezTo>
                      <a:cubicBezTo>
                        <a:pt x="29" y="10"/>
                        <a:pt x="26" y="9"/>
                        <a:pt x="22" y="9"/>
                      </a:cubicBezTo>
                      <a:cubicBezTo>
                        <a:pt x="19" y="9"/>
                        <a:pt x="17" y="9"/>
                        <a:pt x="15" y="10"/>
                      </a:cubicBezTo>
                      <a:cubicBezTo>
                        <a:pt x="13" y="12"/>
                        <a:pt x="11" y="14"/>
                        <a:pt x="10" y="16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3" name="Google Shape;63;p7"/>
                <p:cNvSpPr/>
                <p:nvPr/>
              </p:nvSpPr>
              <p:spPr>
                <a:xfrm>
                  <a:off x="5659438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2" y="3"/>
                        <a:pt x="18" y="0"/>
                        <a:pt x="24" y="0"/>
                      </a:cubicBezTo>
                      <a:cubicBezTo>
                        <a:pt x="32" y="0"/>
                        <a:pt x="37" y="2"/>
                        <a:pt x="41" y="7"/>
                      </a:cubicBezTo>
                      <a:cubicBezTo>
                        <a:pt x="45" y="12"/>
                        <a:pt x="47" y="18"/>
                        <a:pt x="47" y="25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7" y="49"/>
                        <a:pt x="21" y="51"/>
                        <a:pt x="26" y="51"/>
                      </a:cubicBezTo>
                      <a:cubicBezTo>
                        <a:pt x="29" y="51"/>
                        <a:pt x="32" y="50"/>
                        <a:pt x="35" y="49"/>
                      </a:cubicBezTo>
                      <a:cubicBezTo>
                        <a:pt x="37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4" y="58"/>
                        <a:pt x="30" y="59"/>
                        <a:pt x="26" y="59"/>
                      </a:cubicBezTo>
                      <a:close/>
                      <a:moveTo>
                        <a:pt x="24" y="8"/>
                      </a:moveTo>
                      <a:cubicBezTo>
                        <a:pt x="21" y="8"/>
                        <a:pt x="18" y="10"/>
                        <a:pt x="15" y="13"/>
                      </a:cubicBezTo>
                      <a:cubicBezTo>
                        <a:pt x="13" y="15"/>
                        <a:pt x="11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4" name="Google Shape;64;p7"/>
                <p:cNvSpPr/>
                <p:nvPr/>
              </p:nvSpPr>
              <p:spPr>
                <a:xfrm>
                  <a:off x="5803901" y="-355601"/>
                  <a:ext cx="125413" cy="21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83" extrusionOk="0">
                      <a:moveTo>
                        <a:pt x="0" y="54"/>
                      </a:moveTo>
                      <a:cubicBezTo>
                        <a:pt x="0" y="45"/>
                        <a:pt x="2" y="38"/>
                        <a:pt x="6" y="33"/>
                      </a:cubicBezTo>
                      <a:cubicBezTo>
                        <a:pt x="10" y="27"/>
                        <a:pt x="16" y="24"/>
                        <a:pt x="23" y="24"/>
                      </a:cubicBezTo>
                      <a:cubicBezTo>
                        <a:pt x="26" y="24"/>
                        <a:pt x="29" y="25"/>
                        <a:pt x="31" y="26"/>
                      </a:cubicBezTo>
                      <a:cubicBezTo>
                        <a:pt x="34" y="27"/>
                        <a:pt x="36" y="29"/>
                        <a:pt x="38" y="3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82"/>
                        <a:pt x="48" y="82"/>
                        <a:pt x="48" y="82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37" y="77"/>
                        <a:pt x="34" y="79"/>
                        <a:pt x="32" y="81"/>
                      </a:cubicBezTo>
                      <a:cubicBezTo>
                        <a:pt x="29" y="82"/>
                        <a:pt x="26" y="83"/>
                        <a:pt x="22" y="83"/>
                      </a:cubicBezTo>
                      <a:cubicBezTo>
                        <a:pt x="16" y="83"/>
                        <a:pt x="10" y="80"/>
                        <a:pt x="6" y="75"/>
                      </a:cubicBezTo>
                      <a:cubicBezTo>
                        <a:pt x="2" y="70"/>
                        <a:pt x="0" y="64"/>
                        <a:pt x="0" y="56"/>
                      </a:cubicBezTo>
                      <a:lnTo>
                        <a:pt x="0" y="54"/>
                      </a:lnTo>
                      <a:close/>
                      <a:moveTo>
                        <a:pt x="11" y="56"/>
                      </a:moveTo>
                      <a:cubicBezTo>
                        <a:pt x="11" y="61"/>
                        <a:pt x="12" y="66"/>
                        <a:pt x="14" y="69"/>
                      </a:cubicBezTo>
                      <a:cubicBezTo>
                        <a:pt x="16" y="73"/>
                        <a:pt x="20" y="74"/>
                        <a:pt x="25" y="74"/>
                      </a:cubicBezTo>
                      <a:cubicBezTo>
                        <a:pt x="28" y="74"/>
                        <a:pt x="31" y="74"/>
                        <a:pt x="33" y="72"/>
                      </a:cubicBezTo>
                      <a:cubicBezTo>
                        <a:pt x="35" y="71"/>
                        <a:pt x="37" y="69"/>
                        <a:pt x="38" y="66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7" y="38"/>
                        <a:pt x="35" y="36"/>
                        <a:pt x="33" y="35"/>
                      </a:cubicBezTo>
                      <a:cubicBezTo>
                        <a:pt x="31" y="33"/>
                        <a:pt x="28" y="33"/>
                        <a:pt x="25" y="33"/>
                      </a:cubicBezTo>
                      <a:cubicBezTo>
                        <a:pt x="20" y="33"/>
                        <a:pt x="17" y="35"/>
                        <a:pt x="14" y="39"/>
                      </a:cubicBezTo>
                      <a:cubicBezTo>
                        <a:pt x="12" y="43"/>
                        <a:pt x="11" y="48"/>
                        <a:pt x="11" y="54"/>
                      </a:cubicBezTo>
                      <a:lnTo>
                        <a:pt x="11" y="56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5" name="Google Shape;65;p7"/>
                <p:cNvSpPr/>
                <p:nvPr/>
              </p:nvSpPr>
              <p:spPr>
                <a:xfrm>
                  <a:off x="5970588" y="-355601"/>
                  <a:ext cx="28575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35" extrusionOk="0">
                      <a:moveTo>
                        <a:pt x="18" y="18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8" y="18"/>
                      </a:lnTo>
                      <a:close/>
                      <a:moveTo>
                        <a:pt x="18" y="135"/>
                      </a:moveTo>
                      <a:lnTo>
                        <a:pt x="0" y="135"/>
                      </a:lnTo>
                      <a:lnTo>
                        <a:pt x="0" y="41"/>
                      </a:lnTo>
                      <a:lnTo>
                        <a:pt x="18" y="41"/>
                      </a:lnTo>
                      <a:lnTo>
                        <a:pt x="18" y="135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6" name="Google Shape;66;p7"/>
                <p:cNvSpPr/>
                <p:nvPr/>
              </p:nvSpPr>
              <p:spPr>
                <a:xfrm>
                  <a:off x="6032501" y="-292101"/>
                  <a:ext cx="125413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" extrusionOk="0">
                      <a:moveTo>
                        <a:pt x="25" y="51"/>
                      </a:moveTo>
                      <a:cubicBezTo>
                        <a:pt x="29" y="51"/>
                        <a:pt x="32" y="50"/>
                        <a:pt x="34" y="48"/>
                      </a:cubicBezTo>
                      <a:cubicBezTo>
                        <a:pt x="37" y="45"/>
                        <a:pt x="38" y="43"/>
                        <a:pt x="38" y="40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8" y="45"/>
                        <a:pt x="46" y="49"/>
                        <a:pt x="41" y="53"/>
                      </a:cubicBezTo>
                      <a:cubicBezTo>
                        <a:pt x="37" y="57"/>
                        <a:pt x="31" y="59"/>
                        <a:pt x="25" y="59"/>
                      </a:cubicBezTo>
                      <a:cubicBezTo>
                        <a:pt x="17" y="59"/>
                        <a:pt x="11" y="56"/>
                        <a:pt x="7" y="51"/>
                      </a:cubicBezTo>
                      <a:cubicBezTo>
                        <a:pt x="2" y="45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1" y="3"/>
                        <a:pt x="17" y="0"/>
                        <a:pt x="25" y="0"/>
                      </a:cubicBezTo>
                      <a:cubicBezTo>
                        <a:pt x="32" y="0"/>
                        <a:pt x="37" y="2"/>
                        <a:pt x="42" y="6"/>
                      </a:cubicBezTo>
                      <a:cubicBezTo>
                        <a:pt x="46" y="10"/>
                        <a:pt x="48" y="15"/>
                        <a:pt x="48" y="20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38" y="21"/>
                        <a:pt x="38" y="21"/>
                        <a:pt x="38" y="21"/>
                      </a:cubicBezTo>
                      <a:cubicBezTo>
                        <a:pt x="38" y="17"/>
                        <a:pt x="37" y="14"/>
                        <a:pt x="35" y="12"/>
                      </a:cubicBezTo>
                      <a:cubicBezTo>
                        <a:pt x="32" y="9"/>
                        <a:pt x="29" y="8"/>
                        <a:pt x="25" y="8"/>
                      </a:cubicBezTo>
                      <a:cubicBezTo>
                        <a:pt x="20" y="8"/>
                        <a:pt x="16" y="10"/>
                        <a:pt x="14" y="14"/>
                      </a:cubicBezTo>
                      <a:cubicBezTo>
                        <a:pt x="12" y="18"/>
                        <a:pt x="10" y="23"/>
                        <a:pt x="10" y="28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0" y="36"/>
                        <a:pt x="12" y="41"/>
                        <a:pt x="14" y="45"/>
                      </a:cubicBezTo>
                      <a:cubicBezTo>
                        <a:pt x="16" y="49"/>
                        <a:pt x="20" y="51"/>
                        <a:pt x="25" y="51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7" name="Google Shape;67;p7"/>
                <p:cNvSpPr/>
                <p:nvPr/>
              </p:nvSpPr>
              <p:spPr>
                <a:xfrm>
                  <a:off x="6181726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37" y="58"/>
                      </a:moveTo>
                      <a:cubicBezTo>
                        <a:pt x="37" y="56"/>
                        <a:pt x="36" y="54"/>
                        <a:pt x="36" y="53"/>
                      </a:cubicBezTo>
                      <a:cubicBezTo>
                        <a:pt x="36" y="52"/>
                        <a:pt x="36" y="51"/>
                        <a:pt x="36" y="49"/>
                      </a:cubicBezTo>
                      <a:cubicBezTo>
                        <a:pt x="34" y="52"/>
                        <a:pt x="31" y="54"/>
                        <a:pt x="28" y="56"/>
                      </a:cubicBezTo>
                      <a:cubicBezTo>
                        <a:pt x="25" y="58"/>
                        <a:pt x="22" y="59"/>
                        <a:pt x="18" y="59"/>
                      </a:cubicBezTo>
                      <a:cubicBezTo>
                        <a:pt x="12" y="59"/>
                        <a:pt x="8" y="57"/>
                        <a:pt x="5" y="54"/>
                      </a:cubicBezTo>
                      <a:cubicBezTo>
                        <a:pt x="2" y="51"/>
                        <a:pt x="0" y="47"/>
                        <a:pt x="0" y="42"/>
                      </a:cubicBezTo>
                      <a:cubicBezTo>
                        <a:pt x="0" y="36"/>
                        <a:pt x="2" y="32"/>
                        <a:pt x="7" y="29"/>
                      </a:cubicBezTo>
                      <a:cubicBezTo>
                        <a:pt x="11" y="26"/>
                        <a:pt x="17" y="25"/>
                        <a:pt x="25" y="25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6"/>
                        <a:pt x="35" y="13"/>
                        <a:pt x="33" y="11"/>
                      </a:cubicBezTo>
                      <a:cubicBezTo>
                        <a:pt x="31" y="9"/>
                        <a:pt x="28" y="8"/>
                        <a:pt x="24" y="8"/>
                      </a:cubicBezTo>
                      <a:cubicBezTo>
                        <a:pt x="21" y="8"/>
                        <a:pt x="18" y="9"/>
                        <a:pt x="16" y="11"/>
                      </a:cubicBezTo>
                      <a:cubicBezTo>
                        <a:pt x="14" y="12"/>
                        <a:pt x="13" y="15"/>
                        <a:pt x="1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2"/>
                        <a:pt x="5" y="9"/>
                        <a:pt x="9" y="5"/>
                      </a:cubicBezTo>
                      <a:cubicBezTo>
                        <a:pt x="13" y="2"/>
                        <a:pt x="18" y="0"/>
                        <a:pt x="25" y="0"/>
                      </a:cubicBezTo>
                      <a:cubicBezTo>
                        <a:pt x="31" y="0"/>
                        <a:pt x="36" y="2"/>
                        <a:pt x="40" y="5"/>
                      </a:cubicBezTo>
                      <a:cubicBezTo>
                        <a:pt x="44" y="8"/>
                        <a:pt x="46" y="13"/>
                        <a:pt x="46" y="19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8"/>
                        <a:pt x="46" y="50"/>
                        <a:pt x="46" y="52"/>
                      </a:cubicBezTo>
                      <a:cubicBezTo>
                        <a:pt x="47" y="54"/>
                        <a:pt x="47" y="56"/>
                        <a:pt x="47" y="58"/>
                      </a:cubicBezTo>
                      <a:lnTo>
                        <a:pt x="37" y="58"/>
                      </a:lnTo>
                      <a:close/>
                      <a:moveTo>
                        <a:pt x="20" y="50"/>
                      </a:moveTo>
                      <a:cubicBezTo>
                        <a:pt x="24" y="50"/>
                        <a:pt x="27" y="49"/>
                        <a:pt x="30" y="47"/>
                      </a:cubicBezTo>
                      <a:cubicBezTo>
                        <a:pt x="33" y="45"/>
                        <a:pt x="35" y="43"/>
                        <a:pt x="36" y="41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0" y="32"/>
                        <a:pt x="17" y="33"/>
                        <a:pt x="14" y="35"/>
                      </a:cubicBezTo>
                      <a:cubicBezTo>
                        <a:pt x="12" y="37"/>
                        <a:pt x="11" y="39"/>
                        <a:pt x="11" y="42"/>
                      </a:cubicBezTo>
                      <a:cubicBezTo>
                        <a:pt x="11" y="44"/>
                        <a:pt x="11" y="46"/>
                        <a:pt x="13" y="48"/>
                      </a:cubicBezTo>
                      <a:cubicBezTo>
                        <a:pt x="14" y="49"/>
                        <a:pt x="17" y="50"/>
                        <a:pt x="20" y="5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8" name="Google Shape;68;p7"/>
                <p:cNvSpPr/>
                <p:nvPr/>
              </p:nvSpPr>
              <p:spPr>
                <a:xfrm>
                  <a:off x="6342063" y="-355601"/>
                  <a:ext cx="25400" cy="214313"/>
                </a:xfrm>
                <a:prstGeom prst="rect">
                  <a:avLst/>
                </a:pr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9" name="Google Shape;69;p7"/>
                <p:cNvSpPr/>
                <p:nvPr/>
              </p:nvSpPr>
              <p:spPr>
                <a:xfrm>
                  <a:off x="6467476" y="-342901"/>
                  <a:ext cx="157163" cy="20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78" extrusionOk="0">
                      <a:moveTo>
                        <a:pt x="0" y="56"/>
                      </a:moveTo>
                      <a:cubicBezTo>
                        <a:pt x="0" y="52"/>
                        <a:pt x="2" y="48"/>
                        <a:pt x="4" y="45"/>
                      </a:cubicBezTo>
                      <a:cubicBezTo>
                        <a:pt x="6" y="42"/>
                        <a:pt x="10" y="39"/>
                        <a:pt x="15" y="36"/>
                      </a:cubicBezTo>
                      <a:cubicBezTo>
                        <a:pt x="12" y="32"/>
                        <a:pt x="10" y="29"/>
                        <a:pt x="9" y="26"/>
                      </a:cubicBezTo>
                      <a:cubicBezTo>
                        <a:pt x="8" y="24"/>
                        <a:pt x="7" y="21"/>
                        <a:pt x="7" y="18"/>
                      </a:cubicBezTo>
                      <a:cubicBezTo>
                        <a:pt x="7" y="12"/>
                        <a:pt x="9" y="8"/>
                        <a:pt x="12" y="4"/>
                      </a:cubicBezTo>
                      <a:cubicBezTo>
                        <a:pt x="15" y="1"/>
                        <a:pt x="20" y="0"/>
                        <a:pt x="26" y="0"/>
                      </a:cubicBezTo>
                      <a:cubicBezTo>
                        <a:pt x="32" y="0"/>
                        <a:pt x="36" y="1"/>
                        <a:pt x="39" y="4"/>
                      </a:cubicBezTo>
                      <a:cubicBezTo>
                        <a:pt x="43" y="8"/>
                        <a:pt x="45" y="11"/>
                        <a:pt x="45" y="16"/>
                      </a:cubicBezTo>
                      <a:cubicBezTo>
                        <a:pt x="45" y="19"/>
                        <a:pt x="44" y="22"/>
                        <a:pt x="42" y="25"/>
                      </a:cubicBezTo>
                      <a:cubicBezTo>
                        <a:pt x="40" y="27"/>
                        <a:pt x="37" y="30"/>
                        <a:pt x="34" y="32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47" y="56"/>
                        <a:pt x="48" y="53"/>
                        <a:pt x="49" y="50"/>
                      </a:cubicBezTo>
                      <a:cubicBezTo>
                        <a:pt x="50" y="48"/>
                        <a:pt x="50" y="45"/>
                        <a:pt x="50" y="42"/>
                      </a:cubicBezTo>
                      <a:cubicBezTo>
                        <a:pt x="60" y="42"/>
                        <a:pt x="60" y="42"/>
                        <a:pt x="60" y="42"/>
                      </a:cubicBezTo>
                      <a:cubicBezTo>
                        <a:pt x="60" y="46"/>
                        <a:pt x="59" y="50"/>
                        <a:pt x="58" y="54"/>
                      </a:cubicBezTo>
                      <a:cubicBezTo>
                        <a:pt x="56" y="58"/>
                        <a:pt x="54" y="62"/>
                        <a:pt x="52" y="65"/>
                      </a:cubicBezTo>
                      <a:cubicBezTo>
                        <a:pt x="61" y="76"/>
                        <a:pt x="61" y="76"/>
                        <a:pt x="61" y="76"/>
                      </a:cubicBezTo>
                      <a:cubicBezTo>
                        <a:pt x="61" y="77"/>
                        <a:pt x="61" y="77"/>
                        <a:pt x="61" y="77"/>
                      </a:cubicBez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45" y="71"/>
                        <a:pt x="45" y="71"/>
                        <a:pt x="45" y="71"/>
                      </a:cubicBezTo>
                      <a:cubicBezTo>
                        <a:pt x="42" y="73"/>
                        <a:pt x="39" y="75"/>
                        <a:pt x="36" y="76"/>
                      </a:cubicBezTo>
                      <a:cubicBezTo>
                        <a:pt x="32" y="77"/>
                        <a:pt x="29" y="78"/>
                        <a:pt x="25" y="78"/>
                      </a:cubicBezTo>
                      <a:cubicBezTo>
                        <a:pt x="17" y="78"/>
                        <a:pt x="11" y="76"/>
                        <a:pt x="7" y="72"/>
                      </a:cubicBezTo>
                      <a:cubicBezTo>
                        <a:pt x="3" y="68"/>
                        <a:pt x="0" y="63"/>
                        <a:pt x="0" y="56"/>
                      </a:cubicBezTo>
                      <a:close/>
                      <a:moveTo>
                        <a:pt x="25" y="70"/>
                      </a:moveTo>
                      <a:cubicBezTo>
                        <a:pt x="28" y="70"/>
                        <a:pt x="30" y="69"/>
                        <a:pt x="32" y="68"/>
                      </a:cubicBezTo>
                      <a:cubicBezTo>
                        <a:pt x="35" y="68"/>
                        <a:pt x="37" y="66"/>
                        <a:pt x="39" y="65"/>
                      </a:cubicBezTo>
                      <a:cubicBezTo>
                        <a:pt x="21" y="42"/>
                        <a:pt x="21" y="42"/>
                        <a:pt x="21" y="42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5" y="46"/>
                        <a:pt x="13" y="48"/>
                        <a:pt x="12" y="50"/>
                      </a:cubicBezTo>
                      <a:cubicBezTo>
                        <a:pt x="11" y="53"/>
                        <a:pt x="11" y="54"/>
                        <a:pt x="11" y="56"/>
                      </a:cubicBezTo>
                      <a:cubicBezTo>
                        <a:pt x="11" y="60"/>
                        <a:pt x="12" y="63"/>
                        <a:pt x="14" y="66"/>
                      </a:cubicBezTo>
                      <a:cubicBezTo>
                        <a:pt x="17" y="68"/>
                        <a:pt x="20" y="70"/>
                        <a:pt x="25" y="70"/>
                      </a:cubicBezTo>
                      <a:close/>
                      <a:moveTo>
                        <a:pt x="17" y="18"/>
                      </a:moveTo>
                      <a:cubicBezTo>
                        <a:pt x="17" y="20"/>
                        <a:pt x="18" y="22"/>
                        <a:pt x="19" y="24"/>
                      </a:cubicBezTo>
                      <a:cubicBezTo>
                        <a:pt x="20" y="26"/>
                        <a:pt x="21" y="28"/>
                        <a:pt x="23" y="30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32" y="24"/>
                        <a:pt x="33" y="22"/>
                        <a:pt x="34" y="21"/>
                      </a:cubicBezTo>
                      <a:cubicBezTo>
                        <a:pt x="35" y="19"/>
                        <a:pt x="35" y="18"/>
                        <a:pt x="35" y="16"/>
                      </a:cubicBezTo>
                      <a:cubicBezTo>
                        <a:pt x="35" y="14"/>
                        <a:pt x="34" y="12"/>
                        <a:pt x="33" y="10"/>
                      </a:cubicBezTo>
                      <a:cubicBezTo>
                        <a:pt x="31" y="9"/>
                        <a:pt x="29" y="8"/>
                        <a:pt x="26" y="8"/>
                      </a:cubicBezTo>
                      <a:cubicBezTo>
                        <a:pt x="23" y="8"/>
                        <a:pt x="21" y="9"/>
                        <a:pt x="20" y="11"/>
                      </a:cubicBezTo>
                      <a:cubicBezTo>
                        <a:pt x="18" y="13"/>
                        <a:pt x="17" y="15"/>
                        <a:pt x="17" y="1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0" name="Google Shape;70;p7"/>
                <p:cNvSpPr/>
                <p:nvPr/>
              </p:nvSpPr>
              <p:spPr>
                <a:xfrm>
                  <a:off x="6721476" y="-355601"/>
                  <a:ext cx="119063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82" extrusionOk="0">
                      <a:moveTo>
                        <a:pt x="10" y="33"/>
                      </a:moveTo>
                      <a:cubicBezTo>
                        <a:pt x="12" y="30"/>
                        <a:pt x="14" y="28"/>
                        <a:pt x="17" y="26"/>
                      </a:cubicBezTo>
                      <a:cubicBezTo>
                        <a:pt x="20" y="25"/>
                        <a:pt x="23" y="24"/>
                        <a:pt x="26" y="24"/>
                      </a:cubicBezTo>
                      <a:cubicBezTo>
                        <a:pt x="32" y="24"/>
                        <a:pt x="37" y="26"/>
                        <a:pt x="41" y="30"/>
                      </a:cubicBezTo>
                      <a:cubicBezTo>
                        <a:pt x="44" y="33"/>
                        <a:pt x="46" y="39"/>
                        <a:pt x="46" y="46"/>
                      </a:cubicBezTo>
                      <a:cubicBezTo>
                        <a:pt x="46" y="82"/>
                        <a:pt x="46" y="82"/>
                        <a:pt x="46" y="82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2"/>
                        <a:pt x="34" y="38"/>
                        <a:pt x="32" y="36"/>
                      </a:cubicBezTo>
                      <a:cubicBezTo>
                        <a:pt x="30" y="34"/>
                        <a:pt x="27" y="33"/>
                        <a:pt x="23" y="33"/>
                      </a:cubicBezTo>
                      <a:cubicBezTo>
                        <a:pt x="20" y="33"/>
                        <a:pt x="18" y="33"/>
                        <a:pt x="16" y="35"/>
                      </a:cubicBezTo>
                      <a:cubicBezTo>
                        <a:pt x="13" y="36"/>
                        <a:pt x="11" y="38"/>
                        <a:pt x="10" y="40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lnTo>
                        <a:pt x="10" y="33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1" name="Google Shape;71;p7"/>
                <p:cNvSpPr/>
                <p:nvPr/>
              </p:nvSpPr>
              <p:spPr>
                <a:xfrm>
                  <a:off x="6872288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2" y="3"/>
                        <a:pt x="18" y="0"/>
                        <a:pt x="24" y="0"/>
                      </a:cubicBezTo>
                      <a:cubicBezTo>
                        <a:pt x="32" y="0"/>
                        <a:pt x="38" y="2"/>
                        <a:pt x="41" y="7"/>
                      </a:cubicBezTo>
                      <a:cubicBezTo>
                        <a:pt x="45" y="12"/>
                        <a:pt x="47" y="18"/>
                        <a:pt x="47" y="25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7" y="49"/>
                        <a:pt x="21" y="51"/>
                        <a:pt x="26" y="51"/>
                      </a:cubicBezTo>
                      <a:cubicBezTo>
                        <a:pt x="29" y="51"/>
                        <a:pt x="32" y="50"/>
                        <a:pt x="35" y="49"/>
                      </a:cubicBezTo>
                      <a:cubicBezTo>
                        <a:pt x="38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4" y="58"/>
                        <a:pt x="30" y="59"/>
                        <a:pt x="26" y="59"/>
                      </a:cubicBezTo>
                      <a:close/>
                      <a:moveTo>
                        <a:pt x="24" y="8"/>
                      </a:moveTo>
                      <a:cubicBezTo>
                        <a:pt x="21" y="8"/>
                        <a:pt x="18" y="10"/>
                        <a:pt x="15" y="13"/>
                      </a:cubicBezTo>
                      <a:cubicBezTo>
                        <a:pt x="13" y="15"/>
                        <a:pt x="11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2" name="Google Shape;72;p7"/>
                <p:cNvSpPr/>
                <p:nvPr/>
              </p:nvSpPr>
              <p:spPr>
                <a:xfrm>
                  <a:off x="7019926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37" y="58"/>
                      </a:moveTo>
                      <a:cubicBezTo>
                        <a:pt x="36" y="56"/>
                        <a:pt x="36" y="54"/>
                        <a:pt x="36" y="53"/>
                      </a:cubicBezTo>
                      <a:cubicBezTo>
                        <a:pt x="36" y="52"/>
                        <a:pt x="35" y="51"/>
                        <a:pt x="35" y="49"/>
                      </a:cubicBezTo>
                      <a:cubicBezTo>
                        <a:pt x="34" y="52"/>
                        <a:pt x="31" y="54"/>
                        <a:pt x="28" y="56"/>
                      </a:cubicBezTo>
                      <a:cubicBezTo>
                        <a:pt x="25" y="58"/>
                        <a:pt x="22" y="59"/>
                        <a:pt x="18" y="59"/>
                      </a:cubicBezTo>
                      <a:cubicBezTo>
                        <a:pt x="12" y="59"/>
                        <a:pt x="8" y="57"/>
                        <a:pt x="5" y="54"/>
                      </a:cubicBezTo>
                      <a:cubicBezTo>
                        <a:pt x="1" y="51"/>
                        <a:pt x="0" y="47"/>
                        <a:pt x="0" y="42"/>
                      </a:cubicBezTo>
                      <a:cubicBezTo>
                        <a:pt x="0" y="36"/>
                        <a:pt x="2" y="32"/>
                        <a:pt x="6" y="29"/>
                      </a:cubicBezTo>
                      <a:cubicBezTo>
                        <a:pt x="11" y="26"/>
                        <a:pt x="17" y="25"/>
                        <a:pt x="24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6"/>
                        <a:pt x="34" y="13"/>
                        <a:pt x="32" y="11"/>
                      </a:cubicBezTo>
                      <a:cubicBezTo>
                        <a:pt x="30" y="9"/>
                        <a:pt x="28" y="8"/>
                        <a:pt x="24" y="8"/>
                      </a:cubicBezTo>
                      <a:cubicBezTo>
                        <a:pt x="21" y="8"/>
                        <a:pt x="18" y="9"/>
                        <a:pt x="16" y="11"/>
                      </a:cubicBezTo>
                      <a:cubicBezTo>
                        <a:pt x="14" y="12"/>
                        <a:pt x="13" y="15"/>
                        <a:pt x="1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2"/>
                        <a:pt x="4" y="9"/>
                        <a:pt x="9" y="5"/>
                      </a:cubicBezTo>
                      <a:cubicBezTo>
                        <a:pt x="13" y="2"/>
                        <a:pt x="18" y="0"/>
                        <a:pt x="24" y="0"/>
                      </a:cubicBezTo>
                      <a:cubicBezTo>
                        <a:pt x="31" y="0"/>
                        <a:pt x="36" y="2"/>
                        <a:pt x="40" y="5"/>
                      </a:cubicBezTo>
                      <a:cubicBezTo>
                        <a:pt x="44" y="8"/>
                        <a:pt x="46" y="13"/>
                        <a:pt x="46" y="19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8"/>
                        <a:pt x="46" y="50"/>
                        <a:pt x="46" y="52"/>
                      </a:cubicBezTo>
                      <a:cubicBezTo>
                        <a:pt x="46" y="54"/>
                        <a:pt x="47" y="56"/>
                        <a:pt x="47" y="58"/>
                      </a:cubicBezTo>
                      <a:lnTo>
                        <a:pt x="37" y="58"/>
                      </a:lnTo>
                      <a:close/>
                      <a:moveTo>
                        <a:pt x="20" y="50"/>
                      </a:moveTo>
                      <a:cubicBezTo>
                        <a:pt x="23" y="50"/>
                        <a:pt x="27" y="49"/>
                        <a:pt x="30" y="47"/>
                      </a:cubicBezTo>
                      <a:cubicBezTo>
                        <a:pt x="33" y="45"/>
                        <a:pt x="35" y="43"/>
                        <a:pt x="35" y="4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0" y="32"/>
                        <a:pt x="16" y="33"/>
                        <a:pt x="14" y="35"/>
                      </a:cubicBezTo>
                      <a:cubicBezTo>
                        <a:pt x="11" y="37"/>
                        <a:pt x="10" y="39"/>
                        <a:pt x="10" y="42"/>
                      </a:cubicBezTo>
                      <a:cubicBezTo>
                        <a:pt x="10" y="44"/>
                        <a:pt x="11" y="46"/>
                        <a:pt x="13" y="48"/>
                      </a:cubicBezTo>
                      <a:cubicBezTo>
                        <a:pt x="14" y="49"/>
                        <a:pt x="16" y="50"/>
                        <a:pt x="20" y="5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3" name="Google Shape;73;p7"/>
                <p:cNvSpPr/>
                <p:nvPr/>
              </p:nvSpPr>
              <p:spPr>
                <a:xfrm>
                  <a:off x="7178676" y="-355601"/>
                  <a:ext cx="28575" cy="214313"/>
                </a:xfrm>
                <a:prstGeom prst="rect">
                  <a:avLst/>
                </a:pr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4" name="Google Shape;74;p7"/>
                <p:cNvSpPr/>
                <p:nvPr/>
              </p:nvSpPr>
              <p:spPr>
                <a:xfrm>
                  <a:off x="7232651" y="-323851"/>
                  <a:ext cx="77788" cy="1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71" extrusionOk="0">
                      <a:moveTo>
                        <a:pt x="19" y="0"/>
                      </a:move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8"/>
                        <a:pt x="20" y="60"/>
                        <a:pt x="21" y="61"/>
                      </a:cubicBezTo>
                      <a:cubicBezTo>
                        <a:pt x="22" y="62"/>
                        <a:pt x="23" y="62"/>
                        <a:pt x="25" y="62"/>
                      </a:cubicBezTo>
                      <a:cubicBezTo>
                        <a:pt x="26" y="62"/>
                        <a:pt x="26" y="62"/>
                        <a:pt x="27" y="62"/>
                      </a:cubicBezTo>
                      <a:cubicBezTo>
                        <a:pt x="28" y="62"/>
                        <a:pt x="28" y="62"/>
                        <a:pt x="29" y="62"/>
                      </a:cubicBezTo>
                      <a:cubicBezTo>
                        <a:pt x="30" y="69"/>
                        <a:pt x="30" y="69"/>
                        <a:pt x="30" y="69"/>
                      </a:cubicBezTo>
                      <a:cubicBezTo>
                        <a:pt x="30" y="69"/>
                        <a:pt x="28" y="70"/>
                        <a:pt x="27" y="70"/>
                      </a:cubicBezTo>
                      <a:cubicBezTo>
                        <a:pt x="26" y="71"/>
                        <a:pt x="24" y="71"/>
                        <a:pt x="23" y="71"/>
                      </a:cubicBezTo>
                      <a:cubicBezTo>
                        <a:pt x="18" y="71"/>
                        <a:pt x="15" y="70"/>
                        <a:pt x="13" y="67"/>
                      </a:cubicBezTo>
                      <a:cubicBezTo>
                        <a:pt x="10" y="64"/>
                        <a:pt x="9" y="61"/>
                        <a:pt x="9" y="55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0"/>
                        <a:pt x="9" y="0"/>
                        <a:pt x="9" y="0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5" name="Google Shape;75;p7"/>
                <p:cNvSpPr/>
                <p:nvPr/>
              </p:nvSpPr>
              <p:spPr>
                <a:xfrm>
                  <a:off x="7345363" y="-355601"/>
                  <a:ext cx="119063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82" extrusionOk="0">
                      <a:moveTo>
                        <a:pt x="10" y="33"/>
                      </a:moveTo>
                      <a:cubicBezTo>
                        <a:pt x="12" y="30"/>
                        <a:pt x="14" y="28"/>
                        <a:pt x="17" y="26"/>
                      </a:cubicBezTo>
                      <a:cubicBezTo>
                        <a:pt x="20" y="25"/>
                        <a:pt x="23" y="24"/>
                        <a:pt x="26" y="24"/>
                      </a:cubicBezTo>
                      <a:cubicBezTo>
                        <a:pt x="32" y="24"/>
                        <a:pt x="37" y="26"/>
                        <a:pt x="40" y="30"/>
                      </a:cubicBezTo>
                      <a:cubicBezTo>
                        <a:pt x="44" y="33"/>
                        <a:pt x="46" y="39"/>
                        <a:pt x="46" y="46"/>
                      </a:cubicBezTo>
                      <a:cubicBezTo>
                        <a:pt x="46" y="82"/>
                        <a:pt x="46" y="82"/>
                        <a:pt x="46" y="82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2"/>
                        <a:pt x="34" y="38"/>
                        <a:pt x="32" y="36"/>
                      </a:cubicBezTo>
                      <a:cubicBezTo>
                        <a:pt x="30" y="34"/>
                        <a:pt x="27" y="33"/>
                        <a:pt x="23" y="33"/>
                      </a:cubicBezTo>
                      <a:cubicBezTo>
                        <a:pt x="20" y="33"/>
                        <a:pt x="18" y="33"/>
                        <a:pt x="16" y="35"/>
                      </a:cubicBezTo>
                      <a:cubicBezTo>
                        <a:pt x="13" y="36"/>
                        <a:pt x="11" y="38"/>
                        <a:pt x="10" y="40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lnTo>
                        <a:pt x="10" y="33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6" name="Google Shape;76;p7"/>
                <p:cNvSpPr/>
                <p:nvPr/>
              </p:nvSpPr>
              <p:spPr>
                <a:xfrm>
                  <a:off x="7570788" y="-292101"/>
                  <a:ext cx="123825" cy="20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79" extrusionOk="0">
                      <a:moveTo>
                        <a:pt x="48" y="32"/>
                      </a:moveTo>
                      <a:cubicBezTo>
                        <a:pt x="48" y="40"/>
                        <a:pt x="46" y="46"/>
                        <a:pt x="42" y="51"/>
                      </a:cubicBezTo>
                      <a:cubicBezTo>
                        <a:pt x="38" y="56"/>
                        <a:pt x="33" y="59"/>
                        <a:pt x="26" y="59"/>
                      </a:cubicBezTo>
                      <a:cubicBezTo>
                        <a:pt x="23" y="59"/>
                        <a:pt x="19" y="58"/>
                        <a:pt x="17" y="57"/>
                      </a:cubicBezTo>
                      <a:cubicBezTo>
                        <a:pt x="14" y="56"/>
                        <a:pt x="12" y="54"/>
                        <a:pt x="10" y="52"/>
                      </a:cubicBezTo>
                      <a:cubicBezTo>
                        <a:pt x="10" y="79"/>
                        <a:pt x="10" y="79"/>
                        <a:pt x="1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6"/>
                        <a:pt x="13" y="4"/>
                        <a:pt x="16" y="2"/>
                      </a:cubicBezTo>
                      <a:cubicBezTo>
                        <a:pt x="19" y="1"/>
                        <a:pt x="22" y="0"/>
                        <a:pt x="26" y="0"/>
                      </a:cubicBezTo>
                      <a:cubicBezTo>
                        <a:pt x="33" y="0"/>
                        <a:pt x="38" y="3"/>
                        <a:pt x="42" y="8"/>
                      </a:cubicBezTo>
                      <a:cubicBezTo>
                        <a:pt x="46" y="14"/>
                        <a:pt x="48" y="21"/>
                        <a:pt x="48" y="30"/>
                      </a:cubicBezTo>
                      <a:lnTo>
                        <a:pt x="48" y="32"/>
                      </a:lnTo>
                      <a:close/>
                      <a:moveTo>
                        <a:pt x="38" y="30"/>
                      </a:moveTo>
                      <a:cubicBezTo>
                        <a:pt x="38" y="24"/>
                        <a:pt x="36" y="19"/>
                        <a:pt x="34" y="15"/>
                      </a:cubicBezTo>
                      <a:cubicBezTo>
                        <a:pt x="31" y="11"/>
                        <a:pt x="28" y="9"/>
                        <a:pt x="23" y="9"/>
                      </a:cubicBezTo>
                      <a:cubicBezTo>
                        <a:pt x="20" y="9"/>
                        <a:pt x="17" y="9"/>
                        <a:pt x="15" y="11"/>
                      </a:cubicBezTo>
                      <a:cubicBezTo>
                        <a:pt x="13" y="12"/>
                        <a:pt x="11" y="14"/>
                        <a:pt x="10" y="16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11" y="46"/>
                        <a:pt x="13" y="47"/>
                        <a:pt x="15" y="49"/>
                      </a:cubicBezTo>
                      <a:cubicBezTo>
                        <a:pt x="17" y="50"/>
                        <a:pt x="20" y="51"/>
                        <a:pt x="23" y="51"/>
                      </a:cubicBezTo>
                      <a:cubicBezTo>
                        <a:pt x="28" y="51"/>
                        <a:pt x="31" y="49"/>
                        <a:pt x="34" y="45"/>
                      </a:cubicBezTo>
                      <a:cubicBezTo>
                        <a:pt x="36" y="42"/>
                        <a:pt x="38" y="37"/>
                        <a:pt x="38" y="32"/>
                      </a:cubicBezTo>
                      <a:lnTo>
                        <a:pt x="38" y="3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7" name="Google Shape;77;p7"/>
                <p:cNvSpPr/>
                <p:nvPr/>
              </p:nvSpPr>
              <p:spPr>
                <a:xfrm>
                  <a:off x="7729538" y="-292101"/>
                  <a:ext cx="71438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58" extrusionOk="0">
                      <a:moveTo>
                        <a:pt x="26" y="10"/>
                      </a:move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18" y="10"/>
                        <a:pt x="16" y="11"/>
                        <a:pt x="14" y="12"/>
                      </a:cubicBezTo>
                      <a:cubicBezTo>
                        <a:pt x="12" y="13"/>
                        <a:pt x="11" y="15"/>
                        <a:pt x="10" y="17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1" y="7"/>
                        <a:pt x="13" y="4"/>
                        <a:pt x="16" y="3"/>
                      </a:cubicBezTo>
                      <a:cubicBezTo>
                        <a:pt x="18" y="1"/>
                        <a:pt x="21" y="0"/>
                        <a:pt x="24" y="0"/>
                      </a:cubicBezTo>
                      <a:cubicBezTo>
                        <a:pt x="25" y="0"/>
                        <a:pt x="25" y="0"/>
                        <a:pt x="26" y="0"/>
                      </a:cubicBezTo>
                      <a:cubicBezTo>
                        <a:pt x="27" y="0"/>
                        <a:pt x="27" y="1"/>
                        <a:pt x="28" y="1"/>
                      </a:cubicBez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8" name="Google Shape;78;p7"/>
                <p:cNvSpPr/>
                <p:nvPr/>
              </p:nvSpPr>
              <p:spPr>
                <a:xfrm>
                  <a:off x="7815263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2" y="3"/>
                        <a:pt x="18" y="0"/>
                        <a:pt x="24" y="0"/>
                      </a:cubicBezTo>
                      <a:cubicBezTo>
                        <a:pt x="32" y="0"/>
                        <a:pt x="37" y="2"/>
                        <a:pt x="41" y="7"/>
                      </a:cubicBezTo>
                      <a:cubicBezTo>
                        <a:pt x="45" y="12"/>
                        <a:pt x="47" y="18"/>
                        <a:pt x="47" y="25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7" y="49"/>
                        <a:pt x="21" y="51"/>
                        <a:pt x="26" y="51"/>
                      </a:cubicBezTo>
                      <a:cubicBezTo>
                        <a:pt x="29" y="51"/>
                        <a:pt x="32" y="50"/>
                        <a:pt x="35" y="49"/>
                      </a:cubicBezTo>
                      <a:cubicBezTo>
                        <a:pt x="37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4" y="58"/>
                        <a:pt x="30" y="59"/>
                        <a:pt x="26" y="59"/>
                      </a:cubicBezTo>
                      <a:close/>
                      <a:moveTo>
                        <a:pt x="24" y="8"/>
                      </a:moveTo>
                      <a:cubicBezTo>
                        <a:pt x="21" y="8"/>
                        <a:pt x="18" y="10"/>
                        <a:pt x="15" y="13"/>
                      </a:cubicBezTo>
                      <a:cubicBezTo>
                        <a:pt x="13" y="15"/>
                        <a:pt x="11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9" name="Google Shape;79;p7"/>
                <p:cNvSpPr/>
                <p:nvPr/>
              </p:nvSpPr>
              <p:spPr>
                <a:xfrm>
                  <a:off x="7962901" y="-292101"/>
                  <a:ext cx="117475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59" extrusionOk="0">
                      <a:moveTo>
                        <a:pt x="35" y="43"/>
                      </a:moveTo>
                      <a:cubicBezTo>
                        <a:pt x="35" y="40"/>
                        <a:pt x="34" y="39"/>
                        <a:pt x="32" y="37"/>
                      </a:cubicBezTo>
                      <a:cubicBezTo>
                        <a:pt x="30" y="36"/>
                        <a:pt x="27" y="34"/>
                        <a:pt x="22" y="33"/>
                      </a:cubicBezTo>
                      <a:cubicBezTo>
                        <a:pt x="15" y="32"/>
                        <a:pt x="10" y="30"/>
                        <a:pt x="7" y="27"/>
                      </a:cubicBezTo>
                      <a:cubicBezTo>
                        <a:pt x="3" y="25"/>
                        <a:pt x="2" y="21"/>
                        <a:pt x="2" y="17"/>
                      </a:cubicBezTo>
                      <a:cubicBezTo>
                        <a:pt x="2" y="12"/>
                        <a:pt x="4" y="8"/>
                        <a:pt x="7" y="5"/>
                      </a:cubicBezTo>
                      <a:cubicBezTo>
                        <a:pt x="11" y="2"/>
                        <a:pt x="16" y="0"/>
                        <a:pt x="23" y="0"/>
                      </a:cubicBezTo>
                      <a:cubicBezTo>
                        <a:pt x="29" y="0"/>
                        <a:pt x="34" y="2"/>
                        <a:pt x="38" y="5"/>
                      </a:cubicBezTo>
                      <a:cubicBezTo>
                        <a:pt x="42" y="9"/>
                        <a:pt x="44" y="13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5"/>
                        <a:pt x="33" y="13"/>
                        <a:pt x="31" y="11"/>
                      </a:cubicBezTo>
                      <a:cubicBezTo>
                        <a:pt x="29" y="9"/>
                        <a:pt x="26" y="8"/>
                        <a:pt x="23" y="8"/>
                      </a:cubicBezTo>
                      <a:cubicBezTo>
                        <a:pt x="19" y="8"/>
                        <a:pt x="16" y="9"/>
                        <a:pt x="15" y="11"/>
                      </a:cubicBezTo>
                      <a:cubicBezTo>
                        <a:pt x="13" y="12"/>
                        <a:pt x="12" y="14"/>
                        <a:pt x="12" y="16"/>
                      </a:cubicBezTo>
                      <a:cubicBezTo>
                        <a:pt x="12" y="19"/>
                        <a:pt x="13" y="20"/>
                        <a:pt x="14" y="22"/>
                      </a:cubicBezTo>
                      <a:cubicBezTo>
                        <a:pt x="16" y="23"/>
                        <a:pt x="19" y="24"/>
                        <a:pt x="24" y="25"/>
                      </a:cubicBezTo>
                      <a:cubicBezTo>
                        <a:pt x="31" y="27"/>
                        <a:pt x="36" y="29"/>
                        <a:pt x="40" y="31"/>
                      </a:cubicBezTo>
                      <a:cubicBezTo>
                        <a:pt x="43" y="34"/>
                        <a:pt x="45" y="38"/>
                        <a:pt x="45" y="42"/>
                      </a:cubicBezTo>
                      <a:cubicBezTo>
                        <a:pt x="45" y="47"/>
                        <a:pt x="43" y="51"/>
                        <a:pt x="39" y="54"/>
                      </a:cubicBezTo>
                      <a:cubicBezTo>
                        <a:pt x="35" y="57"/>
                        <a:pt x="29" y="59"/>
                        <a:pt x="23" y="59"/>
                      </a:cubicBezTo>
                      <a:cubicBezTo>
                        <a:pt x="16" y="59"/>
                        <a:pt x="10" y="57"/>
                        <a:pt x="6" y="53"/>
                      </a:cubicBezTo>
                      <a:cubicBezTo>
                        <a:pt x="2" y="50"/>
                        <a:pt x="0" y="45"/>
                        <a:pt x="0" y="41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0" y="44"/>
                        <a:pt x="11" y="46"/>
                        <a:pt x="14" y="48"/>
                      </a:cubicBezTo>
                      <a:cubicBezTo>
                        <a:pt x="17" y="50"/>
                        <a:pt x="20" y="51"/>
                        <a:pt x="23" y="51"/>
                      </a:cubicBezTo>
                      <a:cubicBezTo>
                        <a:pt x="27" y="51"/>
                        <a:pt x="29" y="50"/>
                        <a:pt x="31" y="48"/>
                      </a:cubicBezTo>
                      <a:cubicBezTo>
                        <a:pt x="34" y="47"/>
                        <a:pt x="35" y="45"/>
                        <a:pt x="35" y="43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0" name="Google Shape;80;p7"/>
                <p:cNvSpPr/>
                <p:nvPr/>
              </p:nvSpPr>
              <p:spPr>
                <a:xfrm>
                  <a:off x="8105776" y="-292101"/>
                  <a:ext cx="123825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3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3" y="14"/>
                        <a:pt x="8" y="8"/>
                      </a:cubicBezTo>
                      <a:cubicBezTo>
                        <a:pt x="12" y="3"/>
                        <a:pt x="18" y="0"/>
                        <a:pt x="25" y="0"/>
                      </a:cubicBezTo>
                      <a:cubicBezTo>
                        <a:pt x="32" y="0"/>
                        <a:pt x="38" y="2"/>
                        <a:pt x="42" y="7"/>
                      </a:cubicBezTo>
                      <a:cubicBezTo>
                        <a:pt x="46" y="12"/>
                        <a:pt x="48" y="18"/>
                        <a:pt x="48" y="25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8" y="49"/>
                        <a:pt x="21" y="51"/>
                        <a:pt x="26" y="51"/>
                      </a:cubicBezTo>
                      <a:cubicBezTo>
                        <a:pt x="30" y="51"/>
                        <a:pt x="33" y="50"/>
                        <a:pt x="35" y="49"/>
                      </a:cubicBezTo>
                      <a:cubicBezTo>
                        <a:pt x="38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5" y="58"/>
                        <a:pt x="31" y="59"/>
                        <a:pt x="26" y="59"/>
                      </a:cubicBezTo>
                      <a:close/>
                      <a:moveTo>
                        <a:pt x="25" y="8"/>
                      </a:moveTo>
                      <a:cubicBezTo>
                        <a:pt x="21" y="8"/>
                        <a:pt x="18" y="10"/>
                        <a:pt x="16" y="13"/>
                      </a:cubicBezTo>
                      <a:cubicBezTo>
                        <a:pt x="13" y="15"/>
                        <a:pt x="12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9" y="8"/>
                        <a:pt x="25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1" name="Google Shape;81;p7"/>
                <p:cNvSpPr/>
                <p:nvPr/>
              </p:nvSpPr>
              <p:spPr>
                <a:xfrm>
                  <a:off x="8258176" y="-292101"/>
                  <a:ext cx="120650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58" extrusionOk="0">
                      <a:moveTo>
                        <a:pt x="9" y="1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" y="7"/>
                        <a:pt x="14" y="4"/>
                        <a:pt x="17" y="3"/>
                      </a:cubicBezTo>
                      <a:cubicBezTo>
                        <a:pt x="20" y="1"/>
                        <a:pt x="23" y="0"/>
                        <a:pt x="27" y="0"/>
                      </a:cubicBezTo>
                      <a:cubicBezTo>
                        <a:pt x="33" y="0"/>
                        <a:pt x="38" y="2"/>
                        <a:pt x="41" y="6"/>
                      </a:cubicBezTo>
                      <a:cubicBezTo>
                        <a:pt x="44" y="9"/>
                        <a:pt x="46" y="15"/>
                        <a:pt x="46" y="22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6" y="17"/>
                        <a:pt x="35" y="14"/>
                        <a:pt x="33" y="12"/>
                      </a:cubicBezTo>
                      <a:cubicBezTo>
                        <a:pt x="31" y="10"/>
                        <a:pt x="28" y="9"/>
                        <a:pt x="24" y="9"/>
                      </a:cubicBezTo>
                      <a:cubicBezTo>
                        <a:pt x="21" y="9"/>
                        <a:pt x="18" y="9"/>
                        <a:pt x="16" y="11"/>
                      </a:cubicBezTo>
                      <a:cubicBezTo>
                        <a:pt x="14" y="12"/>
                        <a:pt x="12" y="14"/>
                        <a:pt x="10" y="17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" name="Google Shape;82;p7"/>
                <p:cNvSpPr/>
                <p:nvPr/>
              </p:nvSpPr>
              <p:spPr>
                <a:xfrm>
                  <a:off x="8401051" y="-323851"/>
                  <a:ext cx="80963" cy="1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71" extrusionOk="0">
                      <a:moveTo>
                        <a:pt x="20" y="0"/>
                      </a:move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55"/>
                        <a:pt x="20" y="55"/>
                        <a:pt x="20" y="55"/>
                      </a:cubicBezTo>
                      <a:cubicBezTo>
                        <a:pt x="20" y="58"/>
                        <a:pt x="20" y="60"/>
                        <a:pt x="21" y="61"/>
                      </a:cubicBezTo>
                      <a:cubicBezTo>
                        <a:pt x="22" y="62"/>
                        <a:pt x="24" y="62"/>
                        <a:pt x="26" y="62"/>
                      </a:cubicBezTo>
                      <a:cubicBezTo>
                        <a:pt x="26" y="62"/>
                        <a:pt x="27" y="62"/>
                        <a:pt x="27" y="62"/>
                      </a:cubicBezTo>
                      <a:cubicBezTo>
                        <a:pt x="28" y="62"/>
                        <a:pt x="29" y="62"/>
                        <a:pt x="29" y="62"/>
                      </a:cubicBezTo>
                      <a:cubicBezTo>
                        <a:pt x="31" y="69"/>
                        <a:pt x="31" y="69"/>
                        <a:pt x="31" y="69"/>
                      </a:cubicBezTo>
                      <a:cubicBezTo>
                        <a:pt x="30" y="69"/>
                        <a:pt x="29" y="70"/>
                        <a:pt x="27" y="70"/>
                      </a:cubicBezTo>
                      <a:cubicBezTo>
                        <a:pt x="26" y="71"/>
                        <a:pt x="24" y="71"/>
                        <a:pt x="23" y="71"/>
                      </a:cubicBezTo>
                      <a:cubicBezTo>
                        <a:pt x="19" y="71"/>
                        <a:pt x="15" y="70"/>
                        <a:pt x="13" y="67"/>
                      </a:cubicBezTo>
                      <a:cubicBezTo>
                        <a:pt x="10" y="64"/>
                        <a:pt x="9" y="61"/>
                        <a:pt x="9" y="55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0"/>
                        <a:pt x="9" y="0"/>
                        <a:pt x="9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3" name="Google Shape;83;p7"/>
                <p:cNvSpPr/>
                <p:nvPr/>
              </p:nvSpPr>
              <p:spPr>
                <a:xfrm>
                  <a:off x="8507413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37" y="58"/>
                      </a:moveTo>
                      <a:cubicBezTo>
                        <a:pt x="36" y="56"/>
                        <a:pt x="36" y="54"/>
                        <a:pt x="36" y="53"/>
                      </a:cubicBezTo>
                      <a:cubicBezTo>
                        <a:pt x="36" y="52"/>
                        <a:pt x="35" y="51"/>
                        <a:pt x="35" y="49"/>
                      </a:cubicBezTo>
                      <a:cubicBezTo>
                        <a:pt x="34" y="52"/>
                        <a:pt x="31" y="54"/>
                        <a:pt x="28" y="56"/>
                      </a:cubicBezTo>
                      <a:cubicBezTo>
                        <a:pt x="25" y="58"/>
                        <a:pt x="22" y="59"/>
                        <a:pt x="18" y="59"/>
                      </a:cubicBezTo>
                      <a:cubicBezTo>
                        <a:pt x="12" y="59"/>
                        <a:pt x="8" y="57"/>
                        <a:pt x="5" y="54"/>
                      </a:cubicBezTo>
                      <a:cubicBezTo>
                        <a:pt x="2" y="51"/>
                        <a:pt x="0" y="47"/>
                        <a:pt x="0" y="42"/>
                      </a:cubicBezTo>
                      <a:cubicBezTo>
                        <a:pt x="0" y="36"/>
                        <a:pt x="2" y="32"/>
                        <a:pt x="7" y="29"/>
                      </a:cubicBezTo>
                      <a:cubicBezTo>
                        <a:pt x="11" y="26"/>
                        <a:pt x="17" y="25"/>
                        <a:pt x="24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6"/>
                        <a:pt x="34" y="13"/>
                        <a:pt x="32" y="11"/>
                      </a:cubicBezTo>
                      <a:cubicBezTo>
                        <a:pt x="30" y="9"/>
                        <a:pt x="28" y="8"/>
                        <a:pt x="24" y="8"/>
                      </a:cubicBezTo>
                      <a:cubicBezTo>
                        <a:pt x="21" y="8"/>
                        <a:pt x="18" y="9"/>
                        <a:pt x="16" y="11"/>
                      </a:cubicBezTo>
                      <a:cubicBezTo>
                        <a:pt x="14" y="12"/>
                        <a:pt x="13" y="15"/>
                        <a:pt x="1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2"/>
                        <a:pt x="5" y="9"/>
                        <a:pt x="9" y="5"/>
                      </a:cubicBezTo>
                      <a:cubicBezTo>
                        <a:pt x="13" y="2"/>
                        <a:pt x="18" y="0"/>
                        <a:pt x="24" y="0"/>
                      </a:cubicBezTo>
                      <a:cubicBezTo>
                        <a:pt x="31" y="0"/>
                        <a:pt x="36" y="2"/>
                        <a:pt x="40" y="5"/>
                      </a:cubicBezTo>
                      <a:cubicBezTo>
                        <a:pt x="44" y="8"/>
                        <a:pt x="46" y="13"/>
                        <a:pt x="46" y="19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8"/>
                        <a:pt x="46" y="50"/>
                        <a:pt x="46" y="52"/>
                      </a:cubicBezTo>
                      <a:cubicBezTo>
                        <a:pt x="46" y="54"/>
                        <a:pt x="47" y="56"/>
                        <a:pt x="47" y="58"/>
                      </a:cubicBezTo>
                      <a:lnTo>
                        <a:pt x="37" y="58"/>
                      </a:lnTo>
                      <a:close/>
                      <a:moveTo>
                        <a:pt x="20" y="50"/>
                      </a:moveTo>
                      <a:cubicBezTo>
                        <a:pt x="23" y="50"/>
                        <a:pt x="27" y="49"/>
                        <a:pt x="30" y="47"/>
                      </a:cubicBezTo>
                      <a:cubicBezTo>
                        <a:pt x="33" y="45"/>
                        <a:pt x="35" y="43"/>
                        <a:pt x="35" y="4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0" y="32"/>
                        <a:pt x="16" y="33"/>
                        <a:pt x="14" y="35"/>
                      </a:cubicBezTo>
                      <a:cubicBezTo>
                        <a:pt x="11" y="37"/>
                        <a:pt x="10" y="39"/>
                        <a:pt x="10" y="42"/>
                      </a:cubicBezTo>
                      <a:cubicBezTo>
                        <a:pt x="10" y="44"/>
                        <a:pt x="11" y="46"/>
                        <a:pt x="13" y="48"/>
                      </a:cubicBezTo>
                      <a:cubicBezTo>
                        <a:pt x="14" y="49"/>
                        <a:pt x="16" y="50"/>
                        <a:pt x="20" y="5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4" name="Google Shape;84;p7"/>
                <p:cNvSpPr/>
                <p:nvPr/>
              </p:nvSpPr>
              <p:spPr>
                <a:xfrm>
                  <a:off x="8650288" y="-323851"/>
                  <a:ext cx="79375" cy="1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71" extrusionOk="0">
                      <a:moveTo>
                        <a:pt x="19" y="0"/>
                      </a:move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8"/>
                        <a:pt x="20" y="60"/>
                        <a:pt x="21" y="61"/>
                      </a:cubicBezTo>
                      <a:cubicBezTo>
                        <a:pt x="22" y="62"/>
                        <a:pt x="23" y="62"/>
                        <a:pt x="25" y="62"/>
                      </a:cubicBezTo>
                      <a:cubicBezTo>
                        <a:pt x="26" y="62"/>
                        <a:pt x="26" y="62"/>
                        <a:pt x="27" y="62"/>
                      </a:cubicBezTo>
                      <a:cubicBezTo>
                        <a:pt x="28" y="62"/>
                        <a:pt x="29" y="62"/>
                        <a:pt x="29" y="62"/>
                      </a:cubicBezTo>
                      <a:cubicBezTo>
                        <a:pt x="30" y="69"/>
                        <a:pt x="30" y="69"/>
                        <a:pt x="30" y="69"/>
                      </a:cubicBezTo>
                      <a:cubicBezTo>
                        <a:pt x="30" y="69"/>
                        <a:pt x="29" y="70"/>
                        <a:pt x="27" y="70"/>
                      </a:cubicBezTo>
                      <a:cubicBezTo>
                        <a:pt x="26" y="71"/>
                        <a:pt x="24" y="71"/>
                        <a:pt x="23" y="71"/>
                      </a:cubicBezTo>
                      <a:cubicBezTo>
                        <a:pt x="18" y="71"/>
                        <a:pt x="15" y="70"/>
                        <a:pt x="13" y="67"/>
                      </a:cubicBezTo>
                      <a:cubicBezTo>
                        <a:pt x="10" y="64"/>
                        <a:pt x="9" y="61"/>
                        <a:pt x="9" y="55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0"/>
                        <a:pt x="9" y="0"/>
                        <a:pt x="9" y="0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" name="Google Shape;85;p7"/>
                <p:cNvSpPr/>
                <p:nvPr/>
              </p:nvSpPr>
              <p:spPr>
                <a:xfrm>
                  <a:off x="8763001" y="-355601"/>
                  <a:ext cx="28575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35" extrusionOk="0">
                      <a:moveTo>
                        <a:pt x="18" y="18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8" y="18"/>
                      </a:lnTo>
                      <a:close/>
                      <a:moveTo>
                        <a:pt x="18" y="135"/>
                      </a:moveTo>
                      <a:lnTo>
                        <a:pt x="0" y="135"/>
                      </a:lnTo>
                      <a:lnTo>
                        <a:pt x="0" y="41"/>
                      </a:lnTo>
                      <a:lnTo>
                        <a:pt x="18" y="41"/>
                      </a:lnTo>
                      <a:lnTo>
                        <a:pt x="18" y="135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6" name="Google Shape;86;p7"/>
                <p:cNvSpPr/>
                <p:nvPr/>
              </p:nvSpPr>
              <p:spPr>
                <a:xfrm>
                  <a:off x="8824913" y="-292101"/>
                  <a:ext cx="131763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59" extrusionOk="0">
                      <a:moveTo>
                        <a:pt x="0" y="29"/>
                      </a:moveTo>
                      <a:cubicBezTo>
                        <a:pt x="0" y="21"/>
                        <a:pt x="2" y="14"/>
                        <a:pt x="7" y="8"/>
                      </a:cubicBezTo>
                      <a:cubicBezTo>
                        <a:pt x="11" y="3"/>
                        <a:pt x="18" y="0"/>
                        <a:pt x="25" y="0"/>
                      </a:cubicBezTo>
                      <a:cubicBezTo>
                        <a:pt x="33" y="0"/>
                        <a:pt x="39" y="3"/>
                        <a:pt x="44" y="8"/>
                      </a:cubicBezTo>
                      <a:cubicBezTo>
                        <a:pt x="48" y="14"/>
                        <a:pt x="51" y="21"/>
                        <a:pt x="51" y="29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cubicBezTo>
                        <a:pt x="51" y="38"/>
                        <a:pt x="48" y="45"/>
                        <a:pt x="44" y="51"/>
                      </a:cubicBezTo>
                      <a:cubicBezTo>
                        <a:pt x="39" y="56"/>
                        <a:pt x="33" y="59"/>
                        <a:pt x="25" y="59"/>
                      </a:cubicBez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5"/>
                        <a:pt x="0" y="38"/>
                        <a:pt x="0" y="30"/>
                      </a:cubicBezTo>
                      <a:lnTo>
                        <a:pt x="0" y="29"/>
                      </a:lnTo>
                      <a:close/>
                      <a:moveTo>
                        <a:pt x="10" y="30"/>
                      </a:moveTo>
                      <a:cubicBezTo>
                        <a:pt x="10" y="36"/>
                        <a:pt x="12" y="41"/>
                        <a:pt x="14" y="45"/>
                      </a:cubicBezTo>
                      <a:cubicBezTo>
                        <a:pt x="17" y="49"/>
                        <a:pt x="20" y="51"/>
                        <a:pt x="25" y="51"/>
                      </a:cubicBezTo>
                      <a:cubicBezTo>
                        <a:pt x="30" y="51"/>
                        <a:pt x="34" y="49"/>
                        <a:pt x="37" y="45"/>
                      </a:cubicBezTo>
                      <a:cubicBezTo>
                        <a:pt x="39" y="41"/>
                        <a:pt x="40" y="36"/>
                        <a:pt x="40" y="30"/>
                      </a:cubicBezTo>
                      <a:cubicBezTo>
                        <a:pt x="40" y="29"/>
                        <a:pt x="40" y="29"/>
                        <a:pt x="40" y="29"/>
                      </a:cubicBezTo>
                      <a:cubicBezTo>
                        <a:pt x="40" y="23"/>
                        <a:pt x="39" y="18"/>
                        <a:pt x="37" y="14"/>
                      </a:cubicBezTo>
                      <a:cubicBezTo>
                        <a:pt x="34" y="10"/>
                        <a:pt x="30" y="8"/>
                        <a:pt x="25" y="8"/>
                      </a:cubicBezTo>
                      <a:cubicBezTo>
                        <a:pt x="20" y="8"/>
                        <a:pt x="17" y="10"/>
                        <a:pt x="14" y="14"/>
                      </a:cubicBezTo>
                      <a:cubicBezTo>
                        <a:pt x="12" y="18"/>
                        <a:pt x="10" y="23"/>
                        <a:pt x="10" y="29"/>
                      </a:cubicBezTo>
                      <a:lnTo>
                        <a:pt x="10" y="3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7" name="Google Shape;87;p7"/>
                <p:cNvSpPr/>
                <p:nvPr/>
              </p:nvSpPr>
              <p:spPr>
                <a:xfrm>
                  <a:off x="8988426" y="-292101"/>
                  <a:ext cx="119063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58" extrusionOk="0">
                      <a:moveTo>
                        <a:pt x="9" y="1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" y="7"/>
                        <a:pt x="14" y="4"/>
                        <a:pt x="17" y="3"/>
                      </a:cubicBezTo>
                      <a:cubicBezTo>
                        <a:pt x="20" y="1"/>
                        <a:pt x="23" y="0"/>
                        <a:pt x="27" y="0"/>
                      </a:cubicBezTo>
                      <a:cubicBezTo>
                        <a:pt x="33" y="0"/>
                        <a:pt x="38" y="2"/>
                        <a:pt x="41" y="6"/>
                      </a:cubicBezTo>
                      <a:cubicBezTo>
                        <a:pt x="44" y="9"/>
                        <a:pt x="46" y="15"/>
                        <a:pt x="46" y="22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6" y="17"/>
                        <a:pt x="35" y="14"/>
                        <a:pt x="33" y="12"/>
                      </a:cubicBezTo>
                      <a:cubicBezTo>
                        <a:pt x="31" y="10"/>
                        <a:pt x="28" y="9"/>
                        <a:pt x="24" y="9"/>
                      </a:cubicBezTo>
                      <a:cubicBezTo>
                        <a:pt x="21" y="9"/>
                        <a:pt x="18" y="9"/>
                        <a:pt x="16" y="11"/>
                      </a:cubicBezTo>
                      <a:cubicBezTo>
                        <a:pt x="14" y="12"/>
                        <a:pt x="12" y="14"/>
                        <a:pt x="11" y="17"/>
                      </a:cubicBezTo>
                      <a:cubicBezTo>
                        <a:pt x="11" y="58"/>
                        <a:pt x="11" y="58"/>
                        <a:pt x="11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ctrTitle"/>
          </p:nvPr>
        </p:nvSpPr>
        <p:spPr>
          <a:xfrm>
            <a:off x="1148754" y="5732154"/>
            <a:ext cx="684649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Roboto Slab"/>
              <a:buNone/>
            </a:pP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20191784 </a:t>
            </a: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이성철</a:t>
            </a: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20191733 박태원   20197118 </a:t>
            </a: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강지훈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116063" y="105470"/>
            <a:ext cx="1225296" cy="1225296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7796770" y="105470"/>
            <a:ext cx="1225296" cy="1225296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6520911" y="2645776"/>
            <a:ext cx="1225200" cy="1225200"/>
          </a:xfrm>
          <a:prstGeom prst="rect">
            <a:avLst/>
          </a:prstGeom>
          <a:solidFill>
            <a:schemeClr val="accent1">
              <a:alpha val="8863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114872" y="3925349"/>
            <a:ext cx="1225771" cy="1225772"/>
          </a:xfrm>
          <a:prstGeom prst="rect">
            <a:avLst/>
          </a:prstGeom>
          <a:solidFill>
            <a:schemeClr val="accent1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5239316" y="3925348"/>
            <a:ext cx="1225296" cy="1225296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7796770" y="3925348"/>
            <a:ext cx="1225296" cy="1225296"/>
          </a:xfrm>
          <a:prstGeom prst="rect">
            <a:avLst/>
          </a:prstGeom>
          <a:solidFill>
            <a:schemeClr val="accent1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043" y="3283213"/>
            <a:ext cx="3593873" cy="186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03525"/>
            <a:ext cx="9144002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44775"/>
            <a:ext cx="9143999" cy="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/>
          <p:nvPr/>
        </p:nvSpPr>
        <p:spPr>
          <a:xfrm>
            <a:off x="503650" y="1217800"/>
            <a:ext cx="7899000" cy="20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캡스톤디자인Ⅱ</a:t>
            </a:r>
            <a:r>
              <a:rPr lang="en-US" sz="48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48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계획</a:t>
            </a:r>
            <a:r>
              <a:rPr lang="en-US" sz="48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48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발표</a:t>
            </a:r>
            <a:endParaRPr sz="4800" b="1" dirty="0">
              <a:latin typeface="맑은 고딕" panose="020B0503020000020004" pitchFamily="50" charset="-127"/>
              <a:ea typeface="맑은 고딕" panose="020B0503020000020004" pitchFamily="50" charset="-127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돼지</a:t>
            </a:r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탐지</a:t>
            </a:r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및 </a:t>
            </a:r>
            <a:r>
              <a:rPr 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추적을</a:t>
            </a:r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이용한</a:t>
            </a:r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활동성</a:t>
            </a:r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분석</a:t>
            </a:r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알고리즘</a:t>
            </a:r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및 </a:t>
            </a:r>
            <a:r>
              <a:rPr 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알람</a:t>
            </a:r>
            <a:r>
              <a:rPr 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앱 </a:t>
            </a:r>
            <a:r>
              <a:rPr 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개발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5CADAE-F03F-C5E9-F2C7-7DE208D50E41}"/>
              </a:ext>
            </a:extLst>
          </p:cNvPr>
          <p:cNvSpPr/>
          <p:nvPr/>
        </p:nvSpPr>
        <p:spPr>
          <a:xfrm>
            <a:off x="107595" y="6235430"/>
            <a:ext cx="1672567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Google Shape;433;p45"/>
          <p:cNvSpPr/>
          <p:nvPr/>
        </p:nvSpPr>
        <p:spPr>
          <a:xfrm>
            <a:off x="-12900" y="1939296"/>
            <a:ext cx="9169800" cy="448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39300" y="2000500"/>
            <a:ext cx="9065400" cy="39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 b="1" dirty="0" err="1">
                <a:solidFill>
                  <a:schemeClr val="lt1"/>
                </a:solidFill>
              </a:rPr>
              <a:t>현재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객체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검출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학습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모델은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미완성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모델이라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데이터</a:t>
            </a:r>
            <a:r>
              <a:rPr lang="en-US" sz="2100" b="1" dirty="0">
                <a:solidFill>
                  <a:schemeClr val="lt1"/>
                </a:solidFill>
              </a:rPr>
              <a:t> 셋 </a:t>
            </a:r>
            <a:r>
              <a:rPr lang="en-US" sz="2100" b="1" dirty="0" err="1">
                <a:solidFill>
                  <a:schemeClr val="lt1"/>
                </a:solidFill>
              </a:rPr>
              <a:t>증대와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학습을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통해</a:t>
            </a:r>
            <a:r>
              <a:rPr lang="en-US" sz="2100" b="1" dirty="0">
                <a:solidFill>
                  <a:schemeClr val="lt1"/>
                </a:solidFill>
              </a:rPr>
              <a:t>  80~90% </a:t>
            </a:r>
            <a:r>
              <a:rPr lang="en-US" sz="2100" b="1" dirty="0" err="1">
                <a:solidFill>
                  <a:schemeClr val="lt1"/>
                </a:solidFill>
              </a:rPr>
              <a:t>이상의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돼지들이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클래스별로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정확히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탐지</a:t>
            </a:r>
            <a:endParaRPr sz="21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 b="1" dirty="0" err="1">
                <a:solidFill>
                  <a:schemeClr val="lt1"/>
                </a:solidFill>
              </a:rPr>
              <a:t>트래킹하여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각각의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돼지들에게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고유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ID를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할당하여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이동거리</a:t>
            </a:r>
            <a:r>
              <a:rPr lang="en-US" sz="2100" b="1" dirty="0">
                <a:solidFill>
                  <a:schemeClr val="lt1"/>
                </a:solidFill>
              </a:rPr>
              <a:t> 및 </a:t>
            </a:r>
            <a:r>
              <a:rPr lang="en-US" sz="2100" b="1" dirty="0" err="1">
                <a:solidFill>
                  <a:schemeClr val="lt1"/>
                </a:solidFill>
              </a:rPr>
              <a:t>시간분석을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통해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활동량을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사용자에게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알려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주는</a:t>
            </a:r>
            <a:r>
              <a:rPr lang="en-US" sz="2100" b="1" dirty="0">
                <a:solidFill>
                  <a:schemeClr val="lt1"/>
                </a:solidFill>
              </a:rPr>
              <a:t> 것</a:t>
            </a:r>
            <a:endParaRPr sz="21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lt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2100" b="1" dirty="0">
                <a:solidFill>
                  <a:schemeClr val="lt1"/>
                </a:solidFill>
              </a:rPr>
              <a:t>앱/</a:t>
            </a:r>
            <a:r>
              <a:rPr lang="en-US" sz="2100" b="1" dirty="0" err="1">
                <a:solidFill>
                  <a:schemeClr val="lt1"/>
                </a:solidFill>
              </a:rPr>
              <a:t>웹을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통해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사용자에게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돼지들의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활동량을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분석한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데이터가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전달되면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사용자는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데이터를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보고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돼지들의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이상유무를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확인하는데</a:t>
            </a:r>
            <a:r>
              <a:rPr lang="en-US" sz="2100" b="1" dirty="0">
                <a:solidFill>
                  <a:schemeClr val="lt1"/>
                </a:solidFill>
              </a:rPr>
              <a:t> </a:t>
            </a:r>
            <a:r>
              <a:rPr lang="en-US" sz="2100" b="1" dirty="0" err="1">
                <a:solidFill>
                  <a:schemeClr val="lt1"/>
                </a:solidFill>
              </a:rPr>
              <a:t>도움</a:t>
            </a:r>
            <a:endParaRPr sz="21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45"/>
          <p:cNvSpPr txBox="1">
            <a:spLocks noGrp="1"/>
          </p:cNvSpPr>
          <p:nvPr>
            <p:ph type="title"/>
          </p:nvPr>
        </p:nvSpPr>
        <p:spPr>
          <a:xfrm>
            <a:off x="628650" y="28583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향후 목표</a:t>
            </a:r>
            <a:endParaRPr/>
          </a:p>
        </p:txBody>
      </p:sp>
      <p:sp>
        <p:nvSpPr>
          <p:cNvPr id="436" name="Google Shape;436;p45"/>
          <p:cNvSpPr txBox="1">
            <a:spLocks noGrp="1"/>
          </p:cNvSpPr>
          <p:nvPr>
            <p:ph type="body" idx="1"/>
          </p:nvPr>
        </p:nvSpPr>
        <p:spPr>
          <a:xfrm>
            <a:off x="628650" y="136361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 dirty="0"/>
              <a:t> </a:t>
            </a:r>
            <a:r>
              <a:rPr lang="en-US" sz="2000" b="1" dirty="0" err="1"/>
              <a:t>목표</a:t>
            </a:r>
            <a:r>
              <a:rPr lang="en-US" sz="2000" b="1" dirty="0"/>
              <a:t> 및 </a:t>
            </a:r>
            <a:r>
              <a:rPr lang="en-US" sz="2000" b="1" dirty="0" err="1"/>
              <a:t>비전</a:t>
            </a:r>
            <a:endParaRPr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354066" y="1945500"/>
            <a:ext cx="424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3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구현할</a:t>
            </a:r>
            <a:r>
              <a:rPr lang="en-US" sz="23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 웹/앱 UI</a:t>
            </a:r>
            <a:endParaRPr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2" name="Google Shape;442;p46"/>
          <p:cNvSpPr txBox="1">
            <a:spLocks noGrp="1"/>
          </p:cNvSpPr>
          <p:nvPr>
            <p:ph type="title"/>
          </p:nvPr>
        </p:nvSpPr>
        <p:spPr>
          <a:xfrm>
            <a:off x="628650" y="265920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endParaRPr dirty="0"/>
          </a:p>
        </p:txBody>
      </p:sp>
      <p:sp>
        <p:nvSpPr>
          <p:cNvPr id="443" name="Google Shape;443;p46"/>
          <p:cNvSpPr txBox="1">
            <a:spLocks noGrp="1"/>
          </p:cNvSpPr>
          <p:nvPr>
            <p:ph type="body" idx="1"/>
          </p:nvPr>
        </p:nvSpPr>
        <p:spPr>
          <a:xfrm>
            <a:off x="628650" y="1358514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 dirty="0"/>
              <a:t>웹/앱 UI</a:t>
            </a:r>
            <a:endParaRPr sz="2000" b="1" dirty="0"/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63" y="2500975"/>
            <a:ext cx="7773875" cy="35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7012" y="3020325"/>
            <a:ext cx="1258700" cy="4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D5C8CF-0977-A6E3-7D90-6D273843701E}"/>
              </a:ext>
            </a:extLst>
          </p:cNvPr>
          <p:cNvSpPr/>
          <p:nvPr/>
        </p:nvSpPr>
        <p:spPr>
          <a:xfrm>
            <a:off x="107595" y="6235430"/>
            <a:ext cx="1672567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761FBE-4D0E-8F92-6F67-3092533FD920}"/>
              </a:ext>
            </a:extLst>
          </p:cNvPr>
          <p:cNvSpPr/>
          <p:nvPr/>
        </p:nvSpPr>
        <p:spPr>
          <a:xfrm>
            <a:off x="107595" y="6235430"/>
            <a:ext cx="1672567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Google Shape;450;p47"/>
          <p:cNvSpPr txBox="1">
            <a:spLocks noGrp="1"/>
          </p:cNvSpPr>
          <p:nvPr>
            <p:ph type="title"/>
          </p:nvPr>
        </p:nvSpPr>
        <p:spPr>
          <a:xfrm>
            <a:off x="628650" y="3298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향후 계획</a:t>
            </a:r>
            <a:endParaRPr/>
          </a:p>
        </p:txBody>
      </p:sp>
      <p:graphicFrame>
        <p:nvGraphicFramePr>
          <p:cNvPr id="451" name="Google Shape;451;p47"/>
          <p:cNvGraphicFramePr/>
          <p:nvPr>
            <p:extLst>
              <p:ext uri="{D42A27DB-BD31-4B8C-83A1-F6EECF244321}">
                <p14:modId xmlns:p14="http://schemas.microsoft.com/office/powerpoint/2010/main" val="2823756750"/>
              </p:ext>
            </p:extLst>
          </p:nvPr>
        </p:nvGraphicFramePr>
        <p:xfrm>
          <a:off x="1051759" y="1642587"/>
          <a:ext cx="7040471" cy="2505122"/>
        </p:xfrm>
        <a:graphic>
          <a:graphicData uri="http://schemas.openxmlformats.org/drawingml/2006/table">
            <a:tbl>
              <a:tblPr>
                <a:noFill/>
                <a:tableStyleId>{9920AFF2-324A-4AC3-9975-BB5C58692320}</a:tableStyleId>
              </a:tblPr>
              <a:tblGrid>
                <a:gridCol w="3068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3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153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</a:t>
                      </a:r>
                      <a:r>
                        <a:rPr 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수행기간</a:t>
                      </a:r>
                      <a:r>
                        <a:rPr 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(월)</a:t>
                      </a:r>
                      <a:endParaRPr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sz="15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sz="15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sz="15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15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 데이터셋 개선</a:t>
                      </a:r>
                      <a:endParaRPr sz="15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5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5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sz="15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5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  <a:endParaRPr sz="15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15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웹/앱 개발</a:t>
                      </a:r>
                      <a:endParaRPr sz="15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sz="1200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5" marR="91425" marT="91425" marB="91425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2" name="Google Shape;452;p47"/>
          <p:cNvSpPr txBox="1"/>
          <p:nvPr/>
        </p:nvSpPr>
        <p:spPr>
          <a:xfrm>
            <a:off x="207557" y="4147709"/>
            <a:ext cx="8728873" cy="208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약 3000장의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레이블링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했으며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방학기간과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부족하면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2학기에도        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증대를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위한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레이블링을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통해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탐지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모델의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성능을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높이는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것이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추후에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탐지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트래킹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모델까지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완성되면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웹/앱,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서버담당을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나눠서</a:t>
            </a:r>
            <a:r>
              <a:rPr 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17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구현예정</a:t>
            </a:r>
            <a:endParaRPr 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FFFFFF">
                  <a:alpha val="74901"/>
                </a:srgbClr>
              </a:gs>
              <a:gs pos="100000">
                <a:srgbClr val="FFFFFF">
                  <a:alpha val="8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48"/>
          <p:cNvSpPr/>
          <p:nvPr/>
        </p:nvSpPr>
        <p:spPr>
          <a:xfrm flipH="1">
            <a:off x="8099822" y="87870"/>
            <a:ext cx="948928" cy="95011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48"/>
          <p:cNvSpPr/>
          <p:nvPr/>
        </p:nvSpPr>
        <p:spPr>
          <a:xfrm flipH="1">
            <a:off x="6097191" y="87870"/>
            <a:ext cx="950119" cy="95011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48"/>
          <p:cNvSpPr/>
          <p:nvPr/>
        </p:nvSpPr>
        <p:spPr>
          <a:xfrm flipH="1">
            <a:off x="90488" y="87870"/>
            <a:ext cx="948928" cy="95011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48"/>
          <p:cNvSpPr/>
          <p:nvPr/>
        </p:nvSpPr>
        <p:spPr>
          <a:xfrm flipH="1">
            <a:off x="8099822" y="1085614"/>
            <a:ext cx="948928" cy="95131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8"/>
          <p:cNvSpPr/>
          <p:nvPr/>
        </p:nvSpPr>
        <p:spPr>
          <a:xfrm flipH="1">
            <a:off x="7099697" y="4822507"/>
            <a:ext cx="950119" cy="95131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8"/>
          <p:cNvSpPr/>
          <p:nvPr/>
        </p:nvSpPr>
        <p:spPr>
          <a:xfrm flipH="1">
            <a:off x="1091803" y="4822507"/>
            <a:ext cx="950119" cy="95131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8"/>
          <p:cNvSpPr/>
          <p:nvPr/>
        </p:nvSpPr>
        <p:spPr>
          <a:xfrm flipH="1">
            <a:off x="8101013" y="5821441"/>
            <a:ext cx="948928" cy="9489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8"/>
          <p:cNvSpPr/>
          <p:nvPr/>
        </p:nvSpPr>
        <p:spPr>
          <a:xfrm flipH="1">
            <a:off x="3094434" y="5821441"/>
            <a:ext cx="950119" cy="94892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8"/>
          <p:cNvSpPr/>
          <p:nvPr/>
        </p:nvSpPr>
        <p:spPr>
          <a:xfrm flipH="1">
            <a:off x="2093118" y="5821441"/>
            <a:ext cx="950119" cy="9489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48"/>
          <p:cNvSpPr/>
          <p:nvPr/>
        </p:nvSpPr>
        <p:spPr>
          <a:xfrm flipH="1">
            <a:off x="91678" y="5821441"/>
            <a:ext cx="948928" cy="9489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48"/>
          <p:cNvSpPr txBox="1"/>
          <p:nvPr/>
        </p:nvSpPr>
        <p:spPr>
          <a:xfrm>
            <a:off x="628650" y="2731624"/>
            <a:ext cx="78867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n-US" sz="7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sz="7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/>
          <p:nvPr/>
        </p:nvSpPr>
        <p:spPr>
          <a:xfrm>
            <a:off x="6388325" y="154275"/>
            <a:ext cx="1307100" cy="1252800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6415486" y="5071466"/>
            <a:ext cx="1252800" cy="1252800"/>
          </a:xfrm>
          <a:prstGeom prst="rect">
            <a:avLst/>
          </a:prstGeom>
          <a:solidFill>
            <a:schemeClr val="accent2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500" y="-56100"/>
            <a:ext cx="2448625" cy="6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7"/>
          <p:cNvSpPr txBox="1"/>
          <p:nvPr/>
        </p:nvSpPr>
        <p:spPr>
          <a:xfrm>
            <a:off x="3265068" y="2069925"/>
            <a:ext cx="383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1 </a:t>
            </a:r>
            <a:r>
              <a:rPr lang="en-US" sz="2600" b="1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캡스톤</a:t>
            </a:r>
            <a:r>
              <a:rPr lang="en-US" sz="2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 </a:t>
            </a:r>
            <a:r>
              <a:rPr lang="en-US" sz="2600" b="1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디자인</a:t>
            </a:r>
            <a:r>
              <a:rPr lang="en-US" sz="2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 </a:t>
            </a:r>
            <a:r>
              <a:rPr lang="en-US" sz="2600" b="1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목표</a:t>
            </a:r>
            <a:endParaRPr sz="2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 Slab"/>
              <a:sym typeface="Roboto Slab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6860217" y="3313659"/>
            <a:ext cx="101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 txBox="1"/>
          <p:nvPr/>
        </p:nvSpPr>
        <p:spPr>
          <a:xfrm>
            <a:off x="3265070" y="3116722"/>
            <a:ext cx="299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3 </a:t>
            </a:r>
            <a:r>
              <a:rPr lang="en-US" sz="2600" b="1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트래킹</a:t>
            </a:r>
            <a:r>
              <a:rPr lang="en-US" sz="2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 </a:t>
            </a:r>
            <a:r>
              <a:rPr lang="en-US" sz="2600" b="1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결과</a:t>
            </a:r>
            <a:endParaRPr sz="2600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 Slab"/>
              <a:sym typeface="Roboto Slab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3265067" y="3597844"/>
            <a:ext cx="255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4 </a:t>
            </a:r>
            <a:r>
              <a:rPr lang="en-US" sz="26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개선</a:t>
            </a:r>
            <a:r>
              <a:rPr lang="en-US" sz="2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 </a:t>
            </a:r>
            <a:r>
              <a:rPr lang="en-US" sz="26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과정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3265071" y="4611252"/>
            <a:ext cx="336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6 </a:t>
            </a:r>
            <a:r>
              <a:rPr lang="en-US" sz="26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향후</a:t>
            </a:r>
            <a:r>
              <a:rPr lang="en-US" sz="2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 </a:t>
            </a:r>
            <a:r>
              <a:rPr lang="en-US" sz="26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계획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3265067" y="4121243"/>
            <a:ext cx="289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5 </a:t>
            </a:r>
            <a:r>
              <a:rPr lang="en-US" sz="2600" b="1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향후</a:t>
            </a:r>
            <a:r>
              <a:rPr lang="en-US" sz="2600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 </a:t>
            </a:r>
            <a:r>
              <a:rPr lang="en-US" sz="2600" b="1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목표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3265068" y="2609775"/>
            <a:ext cx="316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2 </a:t>
            </a:r>
            <a:r>
              <a:rPr lang="en-US" sz="26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데이터셋</a:t>
            </a:r>
            <a:r>
              <a:rPr lang="en-US" sz="26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 </a:t>
            </a:r>
            <a:r>
              <a:rPr lang="en-US" sz="26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구축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61D88-F73E-8B7D-20B9-E05B573D11A1}"/>
              </a:ext>
            </a:extLst>
          </p:cNvPr>
          <p:cNvSpPr txBox="1"/>
          <p:nvPr/>
        </p:nvSpPr>
        <p:spPr>
          <a:xfrm>
            <a:off x="1138136" y="914399"/>
            <a:ext cx="130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7FBC4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/>
          <p:nvPr/>
        </p:nvSpPr>
        <p:spPr>
          <a:xfrm>
            <a:off x="0" y="1695300"/>
            <a:ext cx="9144000" cy="415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"/>
          <p:cNvSpPr txBox="1">
            <a:spLocks noGrp="1"/>
          </p:cNvSpPr>
          <p:nvPr>
            <p:ph type="title"/>
          </p:nvPr>
        </p:nvSpPr>
        <p:spPr>
          <a:xfrm>
            <a:off x="628650" y="300707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캡스톤디자인 목표</a:t>
            </a:r>
            <a:endParaRPr/>
          </a:p>
        </p:txBody>
      </p:sp>
      <p:sp>
        <p:nvSpPr>
          <p:cNvPr id="359" name="Google Shape;359;p38"/>
          <p:cNvSpPr txBox="1"/>
          <p:nvPr/>
        </p:nvSpPr>
        <p:spPr>
          <a:xfrm>
            <a:off x="107595" y="4597247"/>
            <a:ext cx="28740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None/>
            </a:pP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4572000" y="2493360"/>
            <a:ext cx="4464405" cy="255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 dirty="0" err="1">
                <a:solidFill>
                  <a:schemeClr val="lt1"/>
                </a:solidFill>
              </a:rPr>
              <a:t>돼지</a:t>
            </a:r>
            <a:r>
              <a:rPr lang="en-US" sz="2500" b="1" dirty="0">
                <a:solidFill>
                  <a:schemeClr val="lt1"/>
                </a:solidFill>
              </a:rPr>
              <a:t> </a:t>
            </a:r>
            <a:r>
              <a:rPr lang="en-US" sz="2500" b="1" dirty="0" err="1">
                <a:solidFill>
                  <a:schemeClr val="lt1"/>
                </a:solidFill>
              </a:rPr>
              <a:t>활동량</a:t>
            </a:r>
            <a:r>
              <a:rPr lang="en-US" sz="2500" b="1" dirty="0">
                <a:solidFill>
                  <a:schemeClr val="lt1"/>
                </a:solidFill>
              </a:rPr>
              <a:t> </a:t>
            </a:r>
            <a:r>
              <a:rPr lang="en-US" sz="2500" b="1" dirty="0" err="1">
                <a:solidFill>
                  <a:schemeClr val="lt1"/>
                </a:solidFill>
              </a:rPr>
              <a:t>검출</a:t>
            </a:r>
            <a:r>
              <a:rPr lang="en-US" sz="2500" b="1" dirty="0">
                <a:solidFill>
                  <a:schemeClr val="lt1"/>
                </a:solidFill>
              </a:rPr>
              <a:t> </a:t>
            </a:r>
            <a:r>
              <a:rPr lang="en-US" sz="2500" b="1" dirty="0" err="1">
                <a:solidFill>
                  <a:schemeClr val="lt1"/>
                </a:solidFill>
              </a:rPr>
              <a:t>알고리즘</a:t>
            </a:r>
            <a:endParaRPr sz="2500" b="1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 dirty="0" err="1">
                <a:solidFill>
                  <a:schemeClr val="lt1"/>
                </a:solidFill>
              </a:rPr>
              <a:t>돈사의</a:t>
            </a:r>
            <a:r>
              <a:rPr lang="en-US" sz="2500" b="1" dirty="0">
                <a:solidFill>
                  <a:schemeClr val="lt1"/>
                </a:solidFill>
              </a:rPr>
              <a:t> </a:t>
            </a:r>
            <a:r>
              <a:rPr lang="en-US" sz="2500" b="1" dirty="0" err="1">
                <a:solidFill>
                  <a:schemeClr val="lt1"/>
                </a:solidFill>
              </a:rPr>
              <a:t>이상</a:t>
            </a:r>
            <a:r>
              <a:rPr lang="en-US" sz="2500" b="1" dirty="0">
                <a:solidFill>
                  <a:schemeClr val="lt1"/>
                </a:solidFill>
              </a:rPr>
              <a:t> </a:t>
            </a:r>
            <a:r>
              <a:rPr lang="en-US" sz="2500" b="1" dirty="0" err="1">
                <a:solidFill>
                  <a:schemeClr val="lt1"/>
                </a:solidFill>
              </a:rPr>
              <a:t>여부</a:t>
            </a:r>
            <a:r>
              <a:rPr lang="en-US" sz="2500" b="1" dirty="0">
                <a:solidFill>
                  <a:schemeClr val="lt1"/>
                </a:solidFill>
              </a:rPr>
              <a:t> </a:t>
            </a:r>
            <a:r>
              <a:rPr lang="en-US" sz="2500" b="1" dirty="0" err="1">
                <a:solidFill>
                  <a:schemeClr val="lt1"/>
                </a:solidFill>
              </a:rPr>
              <a:t>파악</a:t>
            </a:r>
            <a:endParaRPr sz="2500" b="1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lt1"/>
              </a:solidFill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US" sz="2500" b="1" dirty="0" err="1">
                <a:solidFill>
                  <a:schemeClr val="lt1"/>
                </a:solidFill>
              </a:rPr>
              <a:t>사용자</a:t>
            </a:r>
            <a:r>
              <a:rPr lang="en-US" sz="2500" b="1" dirty="0">
                <a:solidFill>
                  <a:schemeClr val="lt1"/>
                </a:solidFill>
              </a:rPr>
              <a:t> </a:t>
            </a:r>
            <a:r>
              <a:rPr lang="en-US" sz="2500" b="1" dirty="0" err="1">
                <a:solidFill>
                  <a:schemeClr val="lt1"/>
                </a:solidFill>
              </a:rPr>
              <a:t>인터페이스</a:t>
            </a:r>
            <a:endParaRPr sz="2500" b="1" dirty="0">
              <a:solidFill>
                <a:schemeClr val="lt1"/>
              </a:solidFill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 rotWithShape="1">
          <a:blip r:embed="rId3">
            <a:alphaModFix/>
          </a:blip>
          <a:srcRect l="1182"/>
          <a:stretch/>
        </p:blipFill>
        <p:spPr>
          <a:xfrm>
            <a:off x="223786" y="2357155"/>
            <a:ext cx="4222413" cy="28294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678743-FEF0-9C48-56EA-B0E6B30C920D}"/>
              </a:ext>
            </a:extLst>
          </p:cNvPr>
          <p:cNvSpPr/>
          <p:nvPr/>
        </p:nvSpPr>
        <p:spPr>
          <a:xfrm>
            <a:off x="107595" y="6235430"/>
            <a:ext cx="1672567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>
            <a:spLocks noGrp="1"/>
          </p:cNvSpPr>
          <p:nvPr>
            <p:ph type="title"/>
          </p:nvPr>
        </p:nvSpPr>
        <p:spPr>
          <a:xfrm>
            <a:off x="628650" y="298654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 dirty="0"/>
          </a:p>
        </p:txBody>
      </p:sp>
      <p:sp>
        <p:nvSpPr>
          <p:cNvPr id="367" name="Google Shape;367;p39"/>
          <p:cNvSpPr txBox="1"/>
          <p:nvPr/>
        </p:nvSpPr>
        <p:spPr>
          <a:xfrm>
            <a:off x="4137924" y="1862134"/>
            <a:ext cx="4230000" cy="5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초기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학습데이터</a:t>
            </a:r>
            <a:endParaRPr sz="25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 Slab"/>
              <a:sym typeface="Roboto Slab"/>
            </a:endParaRPr>
          </a:p>
        </p:txBody>
      </p:sp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33" y="1427947"/>
            <a:ext cx="3211624" cy="47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/>
          <p:nvPr/>
        </p:nvSpPr>
        <p:spPr>
          <a:xfrm>
            <a:off x="7217748" y="1427947"/>
            <a:ext cx="1150175" cy="1345375"/>
          </a:xfrm>
          <a:custGeom>
            <a:avLst/>
            <a:gdLst/>
            <a:ahLst/>
            <a:cxnLst/>
            <a:rect l="l" t="t" r="r" b="b"/>
            <a:pathLst>
              <a:path w="160" h="210" extrusionOk="0">
                <a:moveTo>
                  <a:pt x="156" y="31"/>
                </a:moveTo>
                <a:cubicBezTo>
                  <a:pt x="130" y="31"/>
                  <a:pt x="130" y="31"/>
                  <a:pt x="130" y="31"/>
                </a:cubicBezTo>
                <a:cubicBezTo>
                  <a:pt x="130" y="5"/>
                  <a:pt x="130" y="5"/>
                  <a:pt x="130" y="5"/>
                </a:cubicBezTo>
                <a:cubicBezTo>
                  <a:pt x="130" y="2"/>
                  <a:pt x="128" y="0"/>
                  <a:pt x="12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2" y="2"/>
                  <a:pt x="82" y="5"/>
                </a:cubicBezTo>
                <a:cubicBezTo>
                  <a:pt x="82" y="31"/>
                  <a:pt x="82" y="31"/>
                  <a:pt x="82" y="31"/>
                </a:cubicBezTo>
                <a:cubicBezTo>
                  <a:pt x="57" y="31"/>
                  <a:pt x="57" y="31"/>
                  <a:pt x="57" y="31"/>
                </a:cubicBezTo>
                <a:cubicBezTo>
                  <a:pt x="54" y="31"/>
                  <a:pt x="52" y="33"/>
                  <a:pt x="52" y="35"/>
                </a:cubicBezTo>
                <a:cubicBezTo>
                  <a:pt x="52" y="38"/>
                  <a:pt x="52" y="38"/>
                  <a:pt x="52" y="38"/>
                </a:cubicBezTo>
                <a:cubicBezTo>
                  <a:pt x="42" y="40"/>
                  <a:pt x="31" y="45"/>
                  <a:pt x="21" y="55"/>
                </a:cubicBezTo>
                <a:cubicBezTo>
                  <a:pt x="12" y="64"/>
                  <a:pt x="5" y="76"/>
                  <a:pt x="7" y="95"/>
                </a:cubicBezTo>
                <a:cubicBezTo>
                  <a:pt x="8" y="100"/>
                  <a:pt x="14" y="105"/>
                  <a:pt x="10" y="113"/>
                </a:cubicBezTo>
                <a:cubicBezTo>
                  <a:pt x="10" y="113"/>
                  <a:pt x="0" y="129"/>
                  <a:pt x="1" y="131"/>
                </a:cubicBezTo>
                <a:cubicBezTo>
                  <a:pt x="1" y="131"/>
                  <a:pt x="1" y="136"/>
                  <a:pt x="8" y="136"/>
                </a:cubicBezTo>
                <a:cubicBezTo>
                  <a:pt x="8" y="136"/>
                  <a:pt x="10" y="137"/>
                  <a:pt x="9" y="141"/>
                </a:cubicBezTo>
                <a:cubicBezTo>
                  <a:pt x="9" y="147"/>
                  <a:pt x="9" y="147"/>
                  <a:pt x="9" y="147"/>
                </a:cubicBezTo>
                <a:cubicBezTo>
                  <a:pt x="9" y="147"/>
                  <a:pt x="10" y="149"/>
                  <a:pt x="13" y="150"/>
                </a:cubicBezTo>
                <a:cubicBezTo>
                  <a:pt x="13" y="150"/>
                  <a:pt x="14" y="150"/>
                  <a:pt x="13" y="151"/>
                </a:cubicBezTo>
                <a:cubicBezTo>
                  <a:pt x="13" y="151"/>
                  <a:pt x="11" y="153"/>
                  <a:pt x="14" y="157"/>
                </a:cubicBezTo>
                <a:cubicBezTo>
                  <a:pt x="15" y="159"/>
                  <a:pt x="17" y="161"/>
                  <a:pt x="16" y="165"/>
                </a:cubicBezTo>
                <a:cubicBezTo>
                  <a:pt x="16" y="165"/>
                  <a:pt x="14" y="172"/>
                  <a:pt x="17" y="174"/>
                </a:cubicBezTo>
                <a:cubicBezTo>
                  <a:pt x="17" y="174"/>
                  <a:pt x="21" y="178"/>
                  <a:pt x="34" y="177"/>
                </a:cubicBezTo>
                <a:cubicBezTo>
                  <a:pt x="39" y="176"/>
                  <a:pt x="48" y="174"/>
                  <a:pt x="53" y="180"/>
                </a:cubicBezTo>
                <a:cubicBezTo>
                  <a:pt x="53" y="180"/>
                  <a:pt x="65" y="204"/>
                  <a:pt x="66" y="210"/>
                </a:cubicBezTo>
                <a:cubicBezTo>
                  <a:pt x="66" y="210"/>
                  <a:pt x="88" y="172"/>
                  <a:pt x="114" y="166"/>
                </a:cubicBezTo>
                <a:cubicBezTo>
                  <a:pt x="114" y="166"/>
                  <a:pt x="107" y="151"/>
                  <a:pt x="120" y="133"/>
                </a:cubicBezTo>
                <a:cubicBezTo>
                  <a:pt x="120" y="133"/>
                  <a:pt x="137" y="112"/>
                  <a:pt x="137" y="100"/>
                </a:cubicBezTo>
                <a:cubicBezTo>
                  <a:pt x="137" y="100"/>
                  <a:pt x="139" y="91"/>
                  <a:pt x="134" y="78"/>
                </a:cubicBezTo>
                <a:cubicBezTo>
                  <a:pt x="156" y="78"/>
                  <a:pt x="156" y="78"/>
                  <a:pt x="156" y="78"/>
                </a:cubicBezTo>
                <a:cubicBezTo>
                  <a:pt x="158" y="78"/>
                  <a:pt x="160" y="76"/>
                  <a:pt x="160" y="73"/>
                </a:cubicBezTo>
                <a:cubicBezTo>
                  <a:pt x="160" y="35"/>
                  <a:pt x="160" y="35"/>
                  <a:pt x="160" y="35"/>
                </a:cubicBezTo>
                <a:cubicBezTo>
                  <a:pt x="160" y="33"/>
                  <a:pt x="158" y="31"/>
                  <a:pt x="156" y="31"/>
                </a:cubicBezTo>
                <a:close/>
                <a:moveTo>
                  <a:pt x="100" y="128"/>
                </a:moveTo>
                <a:cubicBezTo>
                  <a:pt x="89" y="129"/>
                  <a:pt x="88" y="121"/>
                  <a:pt x="83" y="116"/>
                </a:cubicBezTo>
                <a:cubicBezTo>
                  <a:pt x="82" y="116"/>
                  <a:pt x="82" y="116"/>
                  <a:pt x="81" y="116"/>
                </a:cubicBezTo>
                <a:cubicBezTo>
                  <a:pt x="68" y="116"/>
                  <a:pt x="70" y="103"/>
                  <a:pt x="65" y="99"/>
                </a:cubicBezTo>
                <a:cubicBezTo>
                  <a:pt x="53" y="90"/>
                  <a:pt x="36" y="98"/>
                  <a:pt x="27" y="89"/>
                </a:cubicBezTo>
                <a:cubicBezTo>
                  <a:pt x="25" y="86"/>
                  <a:pt x="22" y="83"/>
                  <a:pt x="22" y="79"/>
                </a:cubicBezTo>
                <a:cubicBezTo>
                  <a:pt x="21" y="70"/>
                  <a:pt x="23" y="66"/>
                  <a:pt x="28" y="61"/>
                </a:cubicBezTo>
                <a:cubicBezTo>
                  <a:pt x="35" y="53"/>
                  <a:pt x="44" y="49"/>
                  <a:pt x="52" y="47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6"/>
                  <a:pt x="54" y="78"/>
                  <a:pt x="57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104"/>
                  <a:pt x="82" y="104"/>
                  <a:pt x="82" y="104"/>
                </a:cubicBezTo>
                <a:cubicBezTo>
                  <a:pt x="82" y="107"/>
                  <a:pt x="84" y="109"/>
                  <a:pt x="87" y="109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26" y="109"/>
                  <a:pt x="126" y="108"/>
                  <a:pt x="127" y="108"/>
                </a:cubicBezTo>
                <a:cubicBezTo>
                  <a:pt x="123" y="120"/>
                  <a:pt x="112" y="128"/>
                  <a:pt x="100" y="128"/>
                </a:cubicBezTo>
                <a:close/>
                <a:moveTo>
                  <a:pt x="151" y="69"/>
                </a:moveTo>
                <a:cubicBezTo>
                  <a:pt x="125" y="69"/>
                  <a:pt x="125" y="69"/>
                  <a:pt x="125" y="69"/>
                </a:cubicBezTo>
                <a:cubicBezTo>
                  <a:pt x="123" y="69"/>
                  <a:pt x="120" y="71"/>
                  <a:pt x="120" y="73"/>
                </a:cubicBezTo>
                <a:cubicBezTo>
                  <a:pt x="120" y="99"/>
                  <a:pt x="120" y="99"/>
                  <a:pt x="120" y="99"/>
                </a:cubicBezTo>
                <a:cubicBezTo>
                  <a:pt x="92" y="99"/>
                  <a:pt x="92" y="99"/>
                  <a:pt x="92" y="99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1"/>
                  <a:pt x="90" y="69"/>
                  <a:pt x="87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40"/>
                  <a:pt x="61" y="40"/>
                  <a:pt x="61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90" y="40"/>
                  <a:pt x="92" y="38"/>
                  <a:pt x="92" y="35"/>
                </a:cubicBezTo>
                <a:cubicBezTo>
                  <a:pt x="92" y="10"/>
                  <a:pt x="92" y="10"/>
                  <a:pt x="92" y="10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0" y="38"/>
                  <a:pt x="123" y="40"/>
                  <a:pt x="125" y="40"/>
                </a:cubicBezTo>
                <a:cubicBezTo>
                  <a:pt x="151" y="40"/>
                  <a:pt x="151" y="40"/>
                  <a:pt x="151" y="40"/>
                </a:cubicBezTo>
                <a:lnTo>
                  <a:pt x="151" y="69"/>
                </a:lnTo>
                <a:close/>
                <a:moveTo>
                  <a:pt x="151" y="69"/>
                </a:moveTo>
                <a:cubicBezTo>
                  <a:pt x="151" y="69"/>
                  <a:pt x="151" y="69"/>
                  <a:pt x="151" y="69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63301"/>
            <a:ext cx="1809000" cy="6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4137924" y="2945767"/>
            <a:ext cx="3907275" cy="125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농축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수산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분야의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가축행동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구축‧활용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가이드라인</a:t>
            </a:r>
            <a:endParaRPr sz="12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Roboto Slab"/>
              <a:sym typeface="Roboto Slab"/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4137924" y="4377491"/>
            <a:ext cx="4229999" cy="135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각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돼지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객체의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박스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요령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검수기준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endParaRPr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>
            <a:off x="0" y="1718400"/>
            <a:ext cx="9144000" cy="4107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0"/>
          <p:cNvSpPr txBox="1">
            <a:spLocks noGrp="1"/>
          </p:cNvSpPr>
          <p:nvPr>
            <p:ph type="title"/>
          </p:nvPr>
        </p:nvSpPr>
        <p:spPr>
          <a:xfrm>
            <a:off x="628650" y="291279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 dirty="0"/>
          </a:p>
        </p:txBody>
      </p:sp>
      <p:sp>
        <p:nvSpPr>
          <p:cNvPr id="380" name="Google Shape;380;p40"/>
          <p:cNvSpPr txBox="1"/>
          <p:nvPr/>
        </p:nvSpPr>
        <p:spPr>
          <a:xfrm>
            <a:off x="107595" y="4465972"/>
            <a:ext cx="28740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None/>
            </a:pP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1" name="Google Shape;381;p40"/>
          <p:cNvSpPr txBox="1"/>
          <p:nvPr/>
        </p:nvSpPr>
        <p:spPr>
          <a:xfrm>
            <a:off x="4880550" y="2359300"/>
            <a:ext cx="40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704550" y="2359300"/>
            <a:ext cx="7734900" cy="3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 b="1" dirty="0">
                <a:solidFill>
                  <a:schemeClr val="lt1"/>
                </a:solidFill>
              </a:rPr>
              <a:t>3000장의 </a:t>
            </a:r>
            <a:r>
              <a:rPr lang="en-US" sz="2800" b="1" dirty="0" err="1">
                <a:solidFill>
                  <a:schemeClr val="lt1"/>
                </a:solidFill>
              </a:rPr>
              <a:t>이미지</a:t>
            </a:r>
            <a:r>
              <a:rPr lang="en-US" sz="2800" b="1" dirty="0">
                <a:solidFill>
                  <a:schemeClr val="lt1"/>
                </a:solidFill>
              </a:rPr>
              <a:t> </a:t>
            </a:r>
            <a:r>
              <a:rPr lang="en-US" sz="2800" b="1" dirty="0" err="1">
                <a:solidFill>
                  <a:schemeClr val="lt1"/>
                </a:solidFill>
              </a:rPr>
              <a:t>파일</a:t>
            </a:r>
            <a:r>
              <a:rPr lang="en-US" sz="2800" b="1" dirty="0">
                <a:solidFill>
                  <a:schemeClr val="lt1"/>
                </a:solidFill>
              </a:rPr>
              <a:t> </a:t>
            </a:r>
            <a:r>
              <a:rPr lang="en-US" sz="2800" b="1" dirty="0" err="1">
                <a:solidFill>
                  <a:schemeClr val="lt1"/>
                </a:solidFill>
              </a:rPr>
              <a:t>레이블링</a:t>
            </a:r>
            <a:endParaRPr sz="28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FFFF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 b="1" dirty="0">
                <a:solidFill>
                  <a:schemeClr val="lt1"/>
                </a:solidFill>
              </a:rPr>
              <a:t>4개의 </a:t>
            </a:r>
            <a:r>
              <a:rPr lang="en-US" sz="2800" b="1" dirty="0" err="1">
                <a:solidFill>
                  <a:schemeClr val="lt1"/>
                </a:solidFill>
              </a:rPr>
              <a:t>클래스</a:t>
            </a:r>
            <a:r>
              <a:rPr lang="en-US" sz="2800" b="1" dirty="0">
                <a:solidFill>
                  <a:schemeClr val="lt1"/>
                </a:solidFill>
              </a:rPr>
              <a:t>(</a:t>
            </a:r>
            <a:r>
              <a:rPr lang="en-US" sz="2800" b="1" dirty="0" err="1">
                <a:solidFill>
                  <a:schemeClr val="lt1"/>
                </a:solidFill>
              </a:rPr>
              <a:t>자세</a:t>
            </a:r>
            <a:r>
              <a:rPr lang="en-US" sz="2800" b="1" dirty="0">
                <a:solidFill>
                  <a:schemeClr val="lt1"/>
                </a:solidFill>
              </a:rPr>
              <a:t>)</a:t>
            </a:r>
            <a:endParaRPr sz="28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 b="1" dirty="0">
                <a:solidFill>
                  <a:schemeClr val="lt1"/>
                </a:solidFill>
              </a:rPr>
              <a:t>Train, Validation </a:t>
            </a:r>
            <a:r>
              <a:rPr lang="en-US" sz="2800" b="1" dirty="0" err="1">
                <a:solidFill>
                  <a:schemeClr val="lt1"/>
                </a:solidFill>
              </a:rPr>
              <a:t>데이터</a:t>
            </a:r>
            <a:r>
              <a:rPr lang="en-US" sz="2800" b="1" dirty="0">
                <a:solidFill>
                  <a:schemeClr val="lt1"/>
                </a:solidFill>
              </a:rPr>
              <a:t> </a:t>
            </a:r>
            <a:r>
              <a:rPr lang="en-US" sz="2800" b="1" dirty="0" err="1">
                <a:solidFill>
                  <a:schemeClr val="lt1"/>
                </a:solidFill>
              </a:rPr>
              <a:t>비율</a:t>
            </a:r>
            <a:r>
              <a:rPr lang="en-US" sz="2800" b="1" dirty="0">
                <a:solidFill>
                  <a:schemeClr val="lt1"/>
                </a:solidFill>
              </a:rPr>
              <a:t> 8:2</a:t>
            </a:r>
            <a:endParaRPr sz="28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301BC5-3CD7-A778-26B2-24663249F1E3}"/>
              </a:ext>
            </a:extLst>
          </p:cNvPr>
          <p:cNvSpPr/>
          <p:nvPr/>
        </p:nvSpPr>
        <p:spPr>
          <a:xfrm>
            <a:off x="107595" y="6235430"/>
            <a:ext cx="1672567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/>
          <p:nvPr/>
        </p:nvSpPr>
        <p:spPr>
          <a:xfrm>
            <a:off x="0" y="2081546"/>
            <a:ext cx="9144000" cy="39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300475" y="4344428"/>
            <a:ext cx="187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0 = </a:t>
            </a:r>
            <a:r>
              <a:rPr lang="en-US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side_lying</a:t>
            </a:r>
            <a:endParaRPr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9" name="Google Shape;389;p41"/>
          <p:cNvSpPr/>
          <p:nvPr/>
        </p:nvSpPr>
        <p:spPr>
          <a:xfrm>
            <a:off x="98875" y="4781927"/>
            <a:ext cx="22740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옆으로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다리를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뻗고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누운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자세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가장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편하게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누워있는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상태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p41"/>
          <p:cNvPicPr preferRelativeResize="0"/>
          <p:nvPr/>
        </p:nvPicPr>
        <p:blipFill rotWithShape="1">
          <a:blip r:embed="rId3">
            <a:alphaModFix/>
          </a:blip>
          <a:srcRect l="8349"/>
          <a:stretch/>
        </p:blipFill>
        <p:spPr>
          <a:xfrm>
            <a:off x="260825" y="2385973"/>
            <a:ext cx="1952525" cy="18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450" y="2385973"/>
            <a:ext cx="2040475" cy="18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1"/>
          <p:cNvSpPr txBox="1"/>
          <p:nvPr/>
        </p:nvSpPr>
        <p:spPr>
          <a:xfrm>
            <a:off x="2506681" y="4349859"/>
            <a:ext cx="199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1 = </a:t>
            </a:r>
            <a:r>
              <a:rPr lang="en-US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belly_lying</a:t>
            </a:r>
            <a:endParaRPr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2475769" y="4645427"/>
            <a:ext cx="2030112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엎드린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자세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배가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바닥에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닿은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상태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춥거나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자리가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좁을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때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엎드리는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경우가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많음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275" y="2385973"/>
            <a:ext cx="1952525" cy="18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1"/>
          <p:cNvSpPr txBox="1"/>
          <p:nvPr/>
        </p:nvSpPr>
        <p:spPr>
          <a:xfrm>
            <a:off x="4987749" y="4343770"/>
            <a:ext cx="1591562" cy="3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2 = sitting</a:t>
            </a:r>
            <a:endParaRPr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4708395" y="4760098"/>
            <a:ext cx="215027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견좌자세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상체만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일어난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상태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아플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때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많이보이는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자세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9250" y="2385973"/>
            <a:ext cx="1999200" cy="18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1"/>
          <p:cNvSpPr txBox="1"/>
          <p:nvPr/>
        </p:nvSpPr>
        <p:spPr>
          <a:xfrm>
            <a:off x="7061179" y="4348994"/>
            <a:ext cx="1869550" cy="31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2 = standing</a:t>
            </a:r>
            <a:endParaRPr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6963715" y="4781927"/>
            <a:ext cx="215027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- 서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있는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자세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움직일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때,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밥먹을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때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주로</a:t>
            </a:r>
            <a:r>
              <a:rPr lang="en-US" sz="13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보임</a:t>
            </a:r>
            <a:endParaRPr sz="13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628650" y="29043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 dirty="0"/>
          </a:p>
        </p:txBody>
      </p:sp>
      <p:sp>
        <p:nvSpPr>
          <p:cNvPr id="401" name="Google Shape;401;p41"/>
          <p:cNvSpPr txBox="1">
            <a:spLocks noGrp="1"/>
          </p:cNvSpPr>
          <p:nvPr>
            <p:ph type="body" idx="1"/>
          </p:nvPr>
        </p:nvSpPr>
        <p:spPr>
          <a:xfrm>
            <a:off x="657225" y="139613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 dirty="0"/>
              <a:t>4가지의 </a:t>
            </a:r>
            <a:r>
              <a:rPr lang="en-US" sz="2000" b="1" dirty="0" err="1"/>
              <a:t>클래스</a:t>
            </a:r>
            <a:r>
              <a:rPr lang="en-US" sz="2000" b="1" dirty="0"/>
              <a:t>(</a:t>
            </a:r>
            <a:r>
              <a:rPr lang="en-US" sz="2000" b="1" dirty="0" err="1"/>
              <a:t>자세</a:t>
            </a:r>
            <a:r>
              <a:rPr lang="en-US" sz="2000" b="1" dirty="0"/>
              <a:t>)</a:t>
            </a:r>
            <a:endParaRPr sz="2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12FD85-4F66-B685-BD0C-5B88FAAE2781}"/>
              </a:ext>
            </a:extLst>
          </p:cNvPr>
          <p:cNvSpPr/>
          <p:nvPr/>
        </p:nvSpPr>
        <p:spPr>
          <a:xfrm>
            <a:off x="107595" y="6235430"/>
            <a:ext cx="1672567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855525"/>
            <a:ext cx="7731001" cy="23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 txBox="1">
            <a:spLocks noGrp="1"/>
          </p:cNvSpPr>
          <p:nvPr>
            <p:ph type="title"/>
          </p:nvPr>
        </p:nvSpPr>
        <p:spPr>
          <a:xfrm>
            <a:off x="628650" y="292928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데이터셋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구축</a:t>
            </a:r>
            <a:endParaRPr dirty="0"/>
          </a:p>
        </p:txBody>
      </p:sp>
      <p:sp>
        <p:nvSpPr>
          <p:cNvPr id="408" name="Google Shape;408;p42"/>
          <p:cNvSpPr txBox="1">
            <a:spLocks noGrp="1"/>
          </p:cNvSpPr>
          <p:nvPr>
            <p:ph type="body" idx="1"/>
          </p:nvPr>
        </p:nvSpPr>
        <p:spPr>
          <a:xfrm>
            <a:off x="628650" y="1360648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 dirty="0" err="1"/>
              <a:t>객체</a:t>
            </a:r>
            <a:r>
              <a:rPr lang="en-US" sz="2000" b="1" dirty="0"/>
              <a:t> </a:t>
            </a:r>
            <a:r>
              <a:rPr lang="en-US" sz="2000" b="1" dirty="0" err="1"/>
              <a:t>탐지</a:t>
            </a:r>
            <a:r>
              <a:rPr lang="en-US" sz="2000" b="1" dirty="0"/>
              <a:t> 및 </a:t>
            </a:r>
            <a:r>
              <a:rPr lang="en-US" sz="2000" b="1" dirty="0" err="1"/>
              <a:t>트래킹</a:t>
            </a:r>
            <a:endParaRPr sz="2000" b="1" dirty="0"/>
          </a:p>
        </p:txBody>
      </p:sp>
      <p:sp>
        <p:nvSpPr>
          <p:cNvPr id="409" name="Google Shape;409;p42"/>
          <p:cNvSpPr/>
          <p:nvPr/>
        </p:nvSpPr>
        <p:spPr>
          <a:xfrm>
            <a:off x="436500" y="1737599"/>
            <a:ext cx="1989000" cy="2797025"/>
          </a:xfrm>
          <a:prstGeom prst="frame">
            <a:avLst>
              <a:gd name="adj1" fmla="val 12500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"/>
          <p:cNvSpPr txBox="1"/>
          <p:nvPr/>
        </p:nvSpPr>
        <p:spPr>
          <a:xfrm>
            <a:off x="515700" y="4892615"/>
            <a:ext cx="8112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➢"/>
            </a:pP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4가지의 </a:t>
            </a: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모델</a:t>
            </a: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중에</a:t>
            </a: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가장</a:t>
            </a: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가벼운</a:t>
            </a: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yolov5s를 </a:t>
            </a: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사용</a:t>
            </a: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 </a:t>
            </a:r>
            <a:endParaRPr sz="2000" b="1" dirty="0">
              <a:latin typeface="맑은 고딕" panose="020B0503020000020004" pitchFamily="50" charset="-127"/>
              <a:ea typeface="맑은 고딕" panose="020B0503020000020004" pitchFamily="50" charset="-127"/>
              <a:cs typeface="Lato"/>
              <a:sym typeface="Lato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515700" y="5467016"/>
            <a:ext cx="8112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➢"/>
            </a:pP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트래킹에는</a:t>
            </a: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StrongSORT</a:t>
            </a: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사용</a:t>
            </a:r>
            <a:r>
              <a:rPr 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endParaRPr sz="2000" b="1" dirty="0">
              <a:latin typeface="맑은 고딕" panose="020B0503020000020004" pitchFamily="50" charset="-127"/>
              <a:ea typeface="맑은 고딕" panose="020B0503020000020004" pitchFamily="50" charset="-127"/>
              <a:cs typeface="Lato"/>
              <a:sym typeface="Lato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AAFF97-299A-D2FE-2FF5-5585345481E4}"/>
              </a:ext>
            </a:extLst>
          </p:cNvPr>
          <p:cNvSpPr/>
          <p:nvPr/>
        </p:nvSpPr>
        <p:spPr>
          <a:xfrm>
            <a:off x="107595" y="6235430"/>
            <a:ext cx="1672567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B7B0E6-4036-BB13-7113-A095E5BDF836}"/>
              </a:ext>
            </a:extLst>
          </p:cNvPr>
          <p:cNvSpPr/>
          <p:nvPr/>
        </p:nvSpPr>
        <p:spPr>
          <a:xfrm>
            <a:off x="97277" y="6231296"/>
            <a:ext cx="1672567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6" name="Google Shape;416;p43"/>
          <p:cNvSpPr txBox="1">
            <a:spLocks noGrp="1"/>
          </p:cNvSpPr>
          <p:nvPr>
            <p:ph type="title"/>
          </p:nvPr>
        </p:nvSpPr>
        <p:spPr>
          <a:xfrm>
            <a:off x="628650" y="286925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트래킹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dirty="0"/>
          </a:p>
        </p:txBody>
      </p:sp>
      <p:sp>
        <p:nvSpPr>
          <p:cNvPr id="417" name="Google Shape;417;p43"/>
          <p:cNvSpPr txBox="1">
            <a:spLocks noGrp="1"/>
          </p:cNvSpPr>
          <p:nvPr>
            <p:ph type="body" idx="1"/>
          </p:nvPr>
        </p:nvSpPr>
        <p:spPr>
          <a:xfrm>
            <a:off x="628650" y="1338752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트래킹 결과 영상</a:t>
            </a:r>
            <a:endParaRPr sz="2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AE004E-518D-86FA-8680-4FD68B1C782B}"/>
              </a:ext>
            </a:extLst>
          </p:cNvPr>
          <p:cNvSpPr txBox="1"/>
          <p:nvPr/>
        </p:nvSpPr>
        <p:spPr>
          <a:xfrm>
            <a:off x="729573" y="2094955"/>
            <a:ext cx="2033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용량 초과로 인해 삭제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628650" y="2988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424" name="Google Shape;424;p44"/>
          <p:cNvSpPr txBox="1">
            <a:spLocks noGrp="1"/>
          </p:cNvSpPr>
          <p:nvPr>
            <p:ph type="body" idx="1"/>
          </p:nvPr>
        </p:nvSpPr>
        <p:spPr>
          <a:xfrm>
            <a:off x="628650" y="1348627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문제점 및 개선방안</a:t>
            </a:r>
            <a:endParaRPr sz="2000" b="1"/>
          </a:p>
        </p:txBody>
      </p:sp>
      <p:sp>
        <p:nvSpPr>
          <p:cNvPr id="425" name="Google Shape;425;p44"/>
          <p:cNvSpPr txBox="1"/>
          <p:nvPr/>
        </p:nvSpPr>
        <p:spPr>
          <a:xfrm>
            <a:off x="853784" y="2743655"/>
            <a:ext cx="7331265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트래킹시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사물에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가려지거나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겹치면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ID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초기화</a:t>
            </a:r>
            <a:endParaRPr sz="2500" b="1" dirty="0">
              <a:latin typeface="맑은 고딕" panose="020B0503020000020004" pitchFamily="50" charset="-127"/>
              <a:ea typeface="맑은 고딕" panose="020B0503020000020004" pitchFamily="50" charset="-127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latin typeface="맑은 고딕" panose="020B0503020000020004" pitchFamily="50" charset="-127"/>
              <a:ea typeface="맑은 고딕" panose="020B0503020000020004" pitchFamily="50" charset="-127"/>
              <a:cs typeface="Lato"/>
              <a:sym typeface="Lato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검출에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실패한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돼지의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경우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트래킹이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불가능함</a:t>
            </a:r>
            <a:endParaRPr sz="2500" b="1" dirty="0">
              <a:latin typeface="맑은 고딕" panose="020B0503020000020004" pitchFamily="50" charset="-127"/>
              <a:ea typeface="맑은 고딕" panose="020B0503020000020004" pitchFamily="50" charset="-127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628650" y="2153697"/>
            <a:ext cx="42465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문제점</a:t>
            </a:r>
            <a:r>
              <a:rPr lang="en-US" sz="23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1600" b="1" dirty="0"/>
          </a:p>
        </p:txBody>
      </p:sp>
      <p:sp>
        <p:nvSpPr>
          <p:cNvPr id="427" name="Google Shape;427;p44"/>
          <p:cNvSpPr txBox="1"/>
          <p:nvPr/>
        </p:nvSpPr>
        <p:spPr>
          <a:xfrm>
            <a:off x="628650" y="4414183"/>
            <a:ext cx="42465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 Slab"/>
                <a:sym typeface="Roboto Slab"/>
              </a:rPr>
              <a:t>개선방안</a:t>
            </a:r>
            <a:endParaRPr sz="2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853796" y="5019530"/>
            <a:ext cx="7331253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사물에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가려지거나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겹친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돼지를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추가적으로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  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레이블링하여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데이터셋</a:t>
            </a:r>
            <a:r>
              <a:rPr lang="en-US" sz="2500" b="1" dirty="0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 </a:t>
            </a:r>
            <a:r>
              <a:rPr lang="en-US" sz="25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Lato"/>
                <a:sym typeface="Lato"/>
              </a:rPr>
              <a:t>증대</a:t>
            </a:r>
            <a:endParaRPr sz="2500" b="1" dirty="0">
              <a:latin typeface="맑은 고딕" panose="020B0503020000020004" pitchFamily="50" charset="-127"/>
              <a:ea typeface="맑은 고딕" panose="020B0503020000020004" pitchFamily="50" charset="-127"/>
              <a:cs typeface="Lato"/>
              <a:sym typeface="Lato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37C552-6D30-6AA2-CE19-5AD26718A2F6}"/>
              </a:ext>
            </a:extLst>
          </p:cNvPr>
          <p:cNvSpPr/>
          <p:nvPr/>
        </p:nvSpPr>
        <p:spPr>
          <a:xfrm>
            <a:off x="107595" y="6235430"/>
            <a:ext cx="1672567" cy="525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edicare 2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7FBC41"/>
      </a:accent1>
      <a:accent2>
        <a:srgbClr val="31A8DF"/>
      </a:accent2>
      <a:accent3>
        <a:srgbClr val="EC5724"/>
      </a:accent3>
      <a:accent4>
        <a:srgbClr val="FDB817"/>
      </a:accent4>
      <a:accent5>
        <a:srgbClr val="7B67AD"/>
      </a:accent5>
      <a:accent6>
        <a:srgbClr val="BB23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Medicare 2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7FBC41"/>
      </a:accent1>
      <a:accent2>
        <a:srgbClr val="31A8DF"/>
      </a:accent2>
      <a:accent3>
        <a:srgbClr val="EC5724"/>
      </a:accent3>
      <a:accent4>
        <a:srgbClr val="FDB817"/>
      </a:accent4>
      <a:accent5>
        <a:srgbClr val="7B67AD"/>
      </a:accent5>
      <a:accent6>
        <a:srgbClr val="BB23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392</Words>
  <Application>Microsoft Office PowerPoint</Application>
  <PresentationFormat>화면 슬라이드 쇼(4:3)</PresentationFormat>
  <Paragraphs>95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Lato</vt:lpstr>
      <vt:lpstr>Arial</vt:lpstr>
      <vt:lpstr>맑은 고딕</vt:lpstr>
      <vt:lpstr>Roboto Slab</vt:lpstr>
      <vt:lpstr>Calibri</vt:lpstr>
      <vt:lpstr>Office Theme</vt:lpstr>
      <vt:lpstr>1_Office Theme</vt:lpstr>
      <vt:lpstr>20191784 이성철   20191733 박태원   20197118 강지훈</vt:lpstr>
      <vt:lpstr>PowerPoint 프레젠테이션</vt:lpstr>
      <vt:lpstr>1 캡스톤디자인 목표</vt:lpstr>
      <vt:lpstr>2 데이터셋 구축</vt:lpstr>
      <vt:lpstr>2 데이터셋 구축</vt:lpstr>
      <vt:lpstr>2 데이터셋 구축</vt:lpstr>
      <vt:lpstr>2 데이터셋 구축</vt:lpstr>
      <vt:lpstr>3 트래킹 결과</vt:lpstr>
      <vt:lpstr>4. 개선 과정</vt:lpstr>
      <vt:lpstr>5. 향후 목표</vt:lpstr>
      <vt:lpstr>5. 향후 목표</vt:lpstr>
      <vt:lpstr>6. 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20191784 이성철   20191733 박태원   20197118 강지훈</dc:title>
  <cp:lastModifiedBy>박 태원</cp:lastModifiedBy>
  <cp:revision>6</cp:revision>
  <dcterms:modified xsi:type="dcterms:W3CDTF">2022-12-07T07:41:27Z</dcterms:modified>
</cp:coreProperties>
</file>